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2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4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1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3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8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4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1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1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C973-C76A-4376-B34D-0C35CB6ADB97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1675-C698-4B66-B1FB-18A52B52D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05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Dokument, Screenshot, Karte Menü enthält.&#10;&#10;Automatisch generierte Beschreibung">
            <a:extLst>
              <a:ext uri="{FF2B5EF4-FFF2-40B4-BE49-F238E27FC236}">
                <a16:creationId xmlns:a16="http://schemas.microsoft.com/office/drawing/2014/main" id="{235DAFD8-EB1F-668F-15C1-06305120C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164097" cy="9878459"/>
          </a:xfrm>
          <a:prstGeom prst="rect">
            <a:avLst/>
          </a:prstGeom>
        </p:spPr>
      </p:pic>
      <p:pic>
        <p:nvPicPr>
          <p:cNvPr id="7" name="Grafik 6" descr="Ein Bild, das Text, Screenshot, Karte Menü, Dokument enthält.&#10;&#10;Automatisch generierte Beschreibung">
            <a:extLst>
              <a:ext uri="{FF2B5EF4-FFF2-40B4-BE49-F238E27FC236}">
                <a16:creationId xmlns:a16="http://schemas.microsoft.com/office/drawing/2014/main" id="{4A6BDAC8-4FB5-DE8E-C5FA-4DB41C1A2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39" y="0"/>
            <a:ext cx="3111761" cy="780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7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54017" cy="990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703983" y="0"/>
            <a:ext cx="3154017" cy="8045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05377" y="11523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Helvetica Narrow" pitchFamily="34" charset="0"/>
              </a:rPr>
              <a:t>Supermarkt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9360" y="0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Helvetica Narrow" pitchFamily="34" charset="0"/>
              </a:rPr>
              <a:t>Supermarkt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44" y="369332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Helvetica Narrow" pitchFamily="34" charset="0"/>
              </a:rPr>
              <a:t>Bon-Num</a:t>
            </a:r>
            <a:r>
              <a:rPr lang="de-DE" sz="1200" dirty="0" err="1">
                <a:latin typeface="Helvetica Narrow" pitchFamily="34" charset="0"/>
              </a:rPr>
              <a:t>mer</a:t>
            </a:r>
            <a:r>
              <a:rPr lang="de-DE" sz="1200" dirty="0">
                <a:latin typeface="Helvetica Narrow" pitchFamily="34" charset="0"/>
              </a:rPr>
              <a:t>:	1244660000000</a:t>
            </a:r>
          </a:p>
          <a:p>
            <a:r>
              <a:rPr lang="de-DE" sz="1200" dirty="0">
                <a:latin typeface="Helvetica Narrow" pitchFamily="34" charset="0"/>
              </a:rPr>
              <a:t>Datum:		12/5/23</a:t>
            </a:r>
          </a:p>
          <a:p>
            <a:r>
              <a:rPr lang="de-DE" sz="1200" dirty="0">
                <a:latin typeface="Helvetica Narrow" pitchFamily="34" charset="0"/>
              </a:rPr>
              <a:t>Uhrzeit:		11:23</a:t>
            </a:r>
          </a:p>
          <a:p>
            <a:r>
              <a:rPr lang="de-DE" sz="1200" dirty="0">
                <a:latin typeface="Helvetica Narrow" pitchFamily="34" charset="0"/>
              </a:rPr>
              <a:t>Kassierer:		0024884</a:t>
            </a:r>
          </a:p>
          <a:p>
            <a:r>
              <a:rPr lang="de-DE" sz="1200" dirty="0">
                <a:latin typeface="Helvetica Narrow" pitchFamily="34" charset="0"/>
              </a:rPr>
              <a:t>Kundenkarte:	</a:t>
            </a:r>
            <a:r>
              <a:rPr lang="en-GB" sz="1200" dirty="0">
                <a:latin typeface="Helvetica Narrow" pitchFamily="34" charset="0"/>
              </a:rPr>
              <a:t>	1234 5678 9012 3456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3983" y="369332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Helvetica Narrow" pitchFamily="34" charset="0"/>
              </a:rPr>
              <a:t>Bon-Nummer:	1244780000000</a:t>
            </a:r>
          </a:p>
          <a:p>
            <a:r>
              <a:rPr lang="de-DE" sz="1200" dirty="0">
                <a:latin typeface="Helvetica Narrow" pitchFamily="34" charset="0"/>
              </a:rPr>
              <a:t>Datum:		12/5/23</a:t>
            </a:r>
          </a:p>
          <a:p>
            <a:r>
              <a:rPr lang="de-DE" sz="1200" dirty="0">
                <a:latin typeface="Helvetica Narrow" pitchFamily="34" charset="0"/>
              </a:rPr>
              <a:t>Uhrzeit:		17:49</a:t>
            </a:r>
          </a:p>
          <a:p>
            <a:r>
              <a:rPr lang="de-DE" sz="1200" dirty="0">
                <a:latin typeface="Helvetica Narrow" pitchFamily="34" charset="0"/>
              </a:rPr>
              <a:t>Kassierer:		0024884</a:t>
            </a:r>
          </a:p>
          <a:p>
            <a:r>
              <a:rPr lang="de-DE" sz="1200" dirty="0">
                <a:latin typeface="Helvetica Narrow" pitchFamily="34" charset="0"/>
              </a:rPr>
              <a:t>Kundenkarte:	</a:t>
            </a:r>
            <a:r>
              <a:rPr lang="en-GB" sz="1200" dirty="0">
                <a:latin typeface="Helvetica Narrow" pitchFamily="34" charset="0"/>
              </a:rPr>
              <a:t>	9876 5432 1098 7654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237214"/>
              </p:ext>
            </p:extLst>
          </p:nvPr>
        </p:nvGraphicFramePr>
        <p:xfrm>
          <a:off x="120007" y="1365945"/>
          <a:ext cx="2980588" cy="853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051">
                  <a:extLst>
                    <a:ext uri="{9D8B030D-6E8A-4147-A177-3AD203B41FA5}">
                      <a16:colId xmlns:a16="http://schemas.microsoft.com/office/drawing/2014/main" val="850111411"/>
                    </a:ext>
                  </a:extLst>
                </a:gridCol>
                <a:gridCol w="710537">
                  <a:extLst>
                    <a:ext uri="{9D8B030D-6E8A-4147-A177-3AD203B41FA5}">
                      <a16:colId xmlns:a16="http://schemas.microsoft.com/office/drawing/2014/main" val="1712433373"/>
                    </a:ext>
                  </a:extLst>
                </a:gridCol>
              </a:tblGrid>
              <a:tr h="205823"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WARE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i="1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SUMME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9569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Vollkornbrot x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20774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Mischbrot, geschnitten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26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Orangensaftkonzentrat 1L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9383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Windeln Größe 3 (24er-Packung)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€5.60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382966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Zahnpasta (Alter 6–9)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34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Äpfel x 2 Packungen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15431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Satsumas</a:t>
                      </a:r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x 2 Packungen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5959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Bananen x 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1085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Kaffee 1kg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€5.60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3725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Pizza</a:t>
                      </a:r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2 x Margherita groß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33068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Pizza 1 x Peperoni groß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9344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Toilettenpapier (24er-Packung)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€5.50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27222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Möhren 1kg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14105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Kartoffeln festkochend (6 Stück)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02824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Cornflakes (XL-Packung)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1232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Hähnchenbrust (6 Stück)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€5.90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403604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Rinderhack 1kg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37744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Tomaten in der Dose (4 Stück)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107226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Rote Grütze (8er-Packung)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26075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Käse in Scheiben x 2 Packungen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6322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Schinken x 2 Packungen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85537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Katzenstreu 25kg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€14.85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053375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Windelhosen Größe 6 (12er-Packung)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42641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Currysauce</a:t>
                      </a:r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300ml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36594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Spaghetti 2 x 500g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65472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Waschmittel-Tabs XL-Packung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€11.50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94656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Spülmittel-Tabs XL-Packung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€10.90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72943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Schoko-Cookies – Doppelpack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4362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SUMME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€121.60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7187"/>
                  </a:ext>
                </a:extLst>
              </a:tr>
              <a:tr h="1231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KARTENZAHLUNG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20456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60014"/>
              </p:ext>
            </p:extLst>
          </p:nvPr>
        </p:nvGraphicFramePr>
        <p:xfrm>
          <a:off x="3782247" y="1384995"/>
          <a:ext cx="290232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251">
                  <a:extLst>
                    <a:ext uri="{9D8B030D-6E8A-4147-A177-3AD203B41FA5}">
                      <a16:colId xmlns:a16="http://schemas.microsoft.com/office/drawing/2014/main" val="850111411"/>
                    </a:ext>
                  </a:extLst>
                </a:gridCol>
                <a:gridCol w="853071">
                  <a:extLst>
                    <a:ext uri="{9D8B030D-6E8A-4147-A177-3AD203B41FA5}">
                      <a16:colId xmlns:a16="http://schemas.microsoft.com/office/drawing/2014/main" val="1712433373"/>
                    </a:ext>
                  </a:extLst>
                </a:gridCol>
              </a:tblGrid>
              <a:tr h="205823"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WARE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SUMME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9569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Weißbrot, klein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20774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Fertiggericht Chicken</a:t>
                      </a:r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</a:t>
                      </a:r>
                      <a:r>
                        <a:rPr lang="de-DE" sz="1100" baseline="0" noProof="0" dirty="0" err="1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Korma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026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Teebeutel (25er-Packung)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93839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Mikrowellengericht Chili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34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Äpfel x 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15431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Erbsen &amp; Möhren in der Dose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5959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Bananen x 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10853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Cola in der Dose (6er-Pack)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3725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Pizza</a:t>
                      </a:r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 1x Peperoni medium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33068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Toilettenpapier (2er-Packung)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9344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Mikrowellengericht Lasagne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272227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Mineralwasser 2L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14105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Handspülmittel 300ml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260750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Cornflakes Mini-Packs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94221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Hundefutter (4 Dosen)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€4.40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6068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Trockenfutter für Hunde 5kg</a:t>
                      </a:r>
                      <a:endParaRPr lang="de-DE" sz="11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080521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2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Mini-Hähnchenschnitzel</a:t>
                      </a:r>
                      <a:endParaRPr lang="de-DE" sz="12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€2.75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41439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2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Joghurt (6er-Packung)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€3.20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609463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2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Hähnchenbrustfilet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004934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20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Ofen-Chips 250g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€1.70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547292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de-DE" sz="1200" baseline="0" noProof="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Tiefkühlgemüse 250g</a:t>
                      </a:r>
                      <a:endParaRPr lang="de-DE" sz="1200" noProof="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€0.90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120448"/>
                  </a:ext>
                </a:extLst>
              </a:tr>
              <a:tr h="205823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SUMME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€57.10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111374"/>
                  </a:ext>
                </a:extLst>
              </a:tr>
              <a:tr h="2058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Helvetica Narrow" pitchFamily="34" charset="0"/>
                        </a:rPr>
                        <a:t>KARTENZAHLUNG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Helvetica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56636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00939" y="8786191"/>
            <a:ext cx="215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Bearbeitbare</a:t>
            </a:r>
            <a:r>
              <a:rPr lang="en-GB"/>
              <a:t>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344</Words>
  <Application>Microsoft Office PowerPoint</Application>
  <PresentationFormat>A4-Papier (210 x 297 mm)</PresentationFormat>
  <Paragraphs>121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Narrow</vt:lpstr>
      <vt:lpstr>Office Theme</vt:lpstr>
      <vt:lpstr>PowerPoint-Präsentation</vt:lpstr>
      <vt:lpstr>PowerPoint-Präsentation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Tyler</dc:creator>
  <cp:lastModifiedBy>Nadine Püschel</cp:lastModifiedBy>
  <cp:revision>20</cp:revision>
  <dcterms:created xsi:type="dcterms:W3CDTF">2024-01-09T17:29:15Z</dcterms:created>
  <dcterms:modified xsi:type="dcterms:W3CDTF">2024-04-17T12:01:52Z</dcterms:modified>
</cp:coreProperties>
</file>