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3" r:id="rId5"/>
  </p:sldMasterIdLst>
  <p:notesMasterIdLst>
    <p:notesMasterId r:id="rId40"/>
  </p:notesMasterIdLst>
  <p:handoutMasterIdLst>
    <p:handoutMasterId r:id="rId41"/>
  </p:handoutMasterIdLst>
  <p:sldIdLst>
    <p:sldId id="265" r:id="rId6"/>
    <p:sldId id="266" r:id="rId7"/>
    <p:sldId id="268" r:id="rId8"/>
    <p:sldId id="300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78" r:id="rId20"/>
    <p:sldId id="281" r:id="rId21"/>
    <p:sldId id="279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7" r:id="rId37"/>
    <p:sldId id="298" r:id="rId38"/>
    <p:sldId id="299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5F"/>
    <a:srgbClr val="05284F"/>
    <a:srgbClr val="007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C696E-DD50-41E8-8F50-7A2E3464C802}" v="6" dt="2026-04-08T12:14:26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1" autoAdjust="0"/>
    <p:restoredTop sz="94687"/>
  </p:normalViewPr>
  <p:slideViewPr>
    <p:cSldViewPr snapToGrid="0" snapToObjects="1">
      <p:cViewPr>
        <p:scale>
          <a:sx n="130" d="100"/>
          <a:sy n="130" d="100"/>
        </p:scale>
        <p:origin x="-2496" y="-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Schwade" userId="89b6f04e-19cd-423f-9178-82bed75497ac" providerId="ADAL" clId="{A1F996F1-6EB1-49F2-80A9-6D43CAF158AC}"/>
    <pc:docChg chg="undo custSel modSld addMainMaster delMainMaster modMainMaster">
      <pc:chgData name="Johanna Schwade" userId="89b6f04e-19cd-423f-9178-82bed75497ac" providerId="ADAL" clId="{A1F996F1-6EB1-49F2-80A9-6D43CAF158AC}" dt="2026-04-08T12:36:25.238" v="37" actId="700"/>
      <pc:docMkLst>
        <pc:docMk/>
      </pc:docMkLst>
      <pc:sldChg chg="modSp mod modClrScheme chgLayout">
        <pc:chgData name="Johanna Schwade" userId="89b6f04e-19cd-423f-9178-82bed75497ac" providerId="ADAL" clId="{A1F996F1-6EB1-49F2-80A9-6D43CAF158AC}" dt="2026-04-08T10:35:16.052" v="3" actId="700"/>
        <pc:sldMkLst>
          <pc:docMk/>
          <pc:sldMk cId="3389207787" sldId="265"/>
        </pc:sldMkLst>
        <pc:spChg chg="mod ord">
          <ac:chgData name="Johanna Schwade" userId="89b6f04e-19cd-423f-9178-82bed75497ac" providerId="ADAL" clId="{A1F996F1-6EB1-49F2-80A9-6D43CAF158AC}" dt="2026-04-08T10:35:16.052" v="3" actId="700"/>
          <ac:spMkLst>
            <pc:docMk/>
            <pc:sldMk cId="3389207787" sldId="265"/>
            <ac:spMk id="2" creationId="{ECDFBB9C-E267-7BFC-7BAE-D7795C16DE80}"/>
          </ac:spMkLst>
        </pc:spChg>
        <pc:spChg chg="mod ord">
          <ac:chgData name="Johanna Schwade" userId="89b6f04e-19cd-423f-9178-82bed75497ac" providerId="ADAL" clId="{A1F996F1-6EB1-49F2-80A9-6D43CAF158AC}" dt="2026-04-08T10:35:16.052" v="3" actId="700"/>
          <ac:spMkLst>
            <pc:docMk/>
            <pc:sldMk cId="3389207787" sldId="265"/>
            <ac:spMk id="3" creationId="{FF48DD11-2D1E-9AEA-85A9-79A4131B0D18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15:46.873" v="5" actId="700"/>
        <pc:sldMkLst>
          <pc:docMk/>
          <pc:sldMk cId="1938200741" sldId="266"/>
        </pc:sldMkLst>
        <pc:spChg chg="mod ord">
          <ac:chgData name="Johanna Schwade" userId="89b6f04e-19cd-423f-9178-82bed75497ac" providerId="ADAL" clId="{A1F996F1-6EB1-49F2-80A9-6D43CAF158AC}" dt="2026-04-08T12:15:46.873" v="5" actId="700"/>
          <ac:spMkLst>
            <pc:docMk/>
            <pc:sldMk cId="1938200741" sldId="266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15:46.873" v="5" actId="700"/>
          <ac:spMkLst>
            <pc:docMk/>
            <pc:sldMk cId="1938200741" sldId="266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15:55.645" v="6" actId="700"/>
        <pc:sldMkLst>
          <pc:docMk/>
          <pc:sldMk cId="354408871" sldId="268"/>
        </pc:sldMkLst>
        <pc:spChg chg="mod ord">
          <ac:chgData name="Johanna Schwade" userId="89b6f04e-19cd-423f-9178-82bed75497ac" providerId="ADAL" clId="{A1F996F1-6EB1-49F2-80A9-6D43CAF158AC}" dt="2026-04-08T12:15:55.645" v="6" actId="700"/>
          <ac:spMkLst>
            <pc:docMk/>
            <pc:sldMk cId="354408871" sldId="268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15:55.645" v="6" actId="700"/>
          <ac:spMkLst>
            <pc:docMk/>
            <pc:sldMk cId="354408871" sldId="268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16:24.390" v="8" actId="700"/>
        <pc:sldMkLst>
          <pc:docMk/>
          <pc:sldMk cId="3978791093" sldId="269"/>
        </pc:sldMkLst>
        <pc:spChg chg="mod ord">
          <ac:chgData name="Johanna Schwade" userId="89b6f04e-19cd-423f-9178-82bed75497ac" providerId="ADAL" clId="{A1F996F1-6EB1-49F2-80A9-6D43CAF158AC}" dt="2026-04-08T12:16:24.390" v="8" actId="700"/>
          <ac:spMkLst>
            <pc:docMk/>
            <pc:sldMk cId="3978791093" sldId="269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16:24.390" v="8" actId="700"/>
          <ac:spMkLst>
            <pc:docMk/>
            <pc:sldMk cId="3978791093" sldId="269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5:21.792" v="9" actId="700"/>
        <pc:sldMkLst>
          <pc:docMk/>
          <pc:sldMk cId="2455635002" sldId="270"/>
        </pc:sldMkLst>
        <pc:spChg chg="mod ord">
          <ac:chgData name="Johanna Schwade" userId="89b6f04e-19cd-423f-9178-82bed75497ac" providerId="ADAL" clId="{A1F996F1-6EB1-49F2-80A9-6D43CAF158AC}" dt="2026-04-08T12:25:21.792" v="9" actId="700"/>
          <ac:spMkLst>
            <pc:docMk/>
            <pc:sldMk cId="2455635002" sldId="270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5:21.792" v="9" actId="700"/>
          <ac:spMkLst>
            <pc:docMk/>
            <pc:sldMk cId="2455635002" sldId="270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5:27.459" v="10" actId="700"/>
        <pc:sldMkLst>
          <pc:docMk/>
          <pc:sldMk cId="523753521" sldId="271"/>
        </pc:sldMkLst>
        <pc:spChg chg="mod ord">
          <ac:chgData name="Johanna Schwade" userId="89b6f04e-19cd-423f-9178-82bed75497ac" providerId="ADAL" clId="{A1F996F1-6EB1-49F2-80A9-6D43CAF158AC}" dt="2026-04-08T12:25:27.459" v="10" actId="700"/>
          <ac:spMkLst>
            <pc:docMk/>
            <pc:sldMk cId="523753521" sldId="271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5:27.459" v="10" actId="700"/>
          <ac:spMkLst>
            <pc:docMk/>
            <pc:sldMk cId="523753521" sldId="271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5:32.595" v="11" actId="700"/>
        <pc:sldMkLst>
          <pc:docMk/>
          <pc:sldMk cId="2576751193" sldId="272"/>
        </pc:sldMkLst>
        <pc:spChg chg="mod ord">
          <ac:chgData name="Johanna Schwade" userId="89b6f04e-19cd-423f-9178-82bed75497ac" providerId="ADAL" clId="{A1F996F1-6EB1-49F2-80A9-6D43CAF158AC}" dt="2026-04-08T12:25:32.595" v="11" actId="700"/>
          <ac:spMkLst>
            <pc:docMk/>
            <pc:sldMk cId="2576751193" sldId="272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5:32.595" v="11" actId="700"/>
          <ac:spMkLst>
            <pc:docMk/>
            <pc:sldMk cId="2576751193" sldId="272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5:39.741" v="12" actId="700"/>
        <pc:sldMkLst>
          <pc:docMk/>
          <pc:sldMk cId="798292140" sldId="273"/>
        </pc:sldMkLst>
        <pc:spChg chg="mod ord">
          <ac:chgData name="Johanna Schwade" userId="89b6f04e-19cd-423f-9178-82bed75497ac" providerId="ADAL" clId="{A1F996F1-6EB1-49F2-80A9-6D43CAF158AC}" dt="2026-04-08T12:25:39.741" v="12" actId="700"/>
          <ac:spMkLst>
            <pc:docMk/>
            <pc:sldMk cId="798292140" sldId="273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5:39.741" v="12" actId="700"/>
          <ac:spMkLst>
            <pc:docMk/>
            <pc:sldMk cId="798292140" sldId="273"/>
            <ac:spMk id="3" creationId="{2B9DDCB2-F827-B1A8-2F32-7625B9E9B485}"/>
          </ac:spMkLst>
        </pc:spChg>
      </pc:sldChg>
      <pc:sldChg chg="addSp delSp modSp mod modClrScheme chgLayout">
        <pc:chgData name="Johanna Schwade" userId="89b6f04e-19cd-423f-9178-82bed75497ac" providerId="ADAL" clId="{A1F996F1-6EB1-49F2-80A9-6D43CAF158AC}" dt="2026-04-08T12:25:44.341" v="13" actId="700"/>
        <pc:sldMkLst>
          <pc:docMk/>
          <pc:sldMk cId="3811081124" sldId="274"/>
        </pc:sldMkLst>
        <pc:spChg chg="mod ord">
          <ac:chgData name="Johanna Schwade" userId="89b6f04e-19cd-423f-9178-82bed75497ac" providerId="ADAL" clId="{A1F996F1-6EB1-49F2-80A9-6D43CAF158AC}" dt="2026-04-08T12:25:44.341" v="13" actId="700"/>
          <ac:spMkLst>
            <pc:docMk/>
            <pc:sldMk cId="3811081124" sldId="274"/>
            <ac:spMk id="2" creationId="{0F719BE4-852E-94EB-9EA5-E93FE44F2BF5}"/>
          </ac:spMkLst>
        </pc:spChg>
        <pc:spChg chg="del mod ord">
          <ac:chgData name="Johanna Schwade" userId="89b6f04e-19cd-423f-9178-82bed75497ac" providerId="ADAL" clId="{A1F996F1-6EB1-49F2-80A9-6D43CAF158AC}" dt="2026-04-08T12:25:44.341" v="13" actId="700"/>
          <ac:spMkLst>
            <pc:docMk/>
            <pc:sldMk cId="3811081124" sldId="274"/>
            <ac:spMk id="3" creationId="{2B9DDCB2-F827-B1A8-2F32-7625B9E9B485}"/>
          </ac:spMkLst>
        </pc:spChg>
        <pc:spChg chg="add mod ord">
          <ac:chgData name="Johanna Schwade" userId="89b6f04e-19cd-423f-9178-82bed75497ac" providerId="ADAL" clId="{A1F996F1-6EB1-49F2-80A9-6D43CAF158AC}" dt="2026-04-08T12:25:44.341" v="13" actId="700"/>
          <ac:spMkLst>
            <pc:docMk/>
            <pc:sldMk cId="3811081124" sldId="274"/>
            <ac:spMk id="5" creationId="{51C1F1EE-AA96-7C74-49F8-B289CD86311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5:50.814" v="14" actId="700"/>
        <pc:sldMkLst>
          <pc:docMk/>
          <pc:sldMk cId="311564879" sldId="275"/>
        </pc:sldMkLst>
        <pc:spChg chg="mod ord">
          <ac:chgData name="Johanna Schwade" userId="89b6f04e-19cd-423f-9178-82bed75497ac" providerId="ADAL" clId="{A1F996F1-6EB1-49F2-80A9-6D43CAF158AC}" dt="2026-04-08T12:25:50.814" v="14" actId="700"/>
          <ac:spMkLst>
            <pc:docMk/>
            <pc:sldMk cId="311564879" sldId="275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5:50.814" v="14" actId="700"/>
          <ac:spMkLst>
            <pc:docMk/>
            <pc:sldMk cId="311564879" sldId="275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6:05.591" v="16" actId="700"/>
        <pc:sldMkLst>
          <pc:docMk/>
          <pc:sldMk cId="1641673153" sldId="276"/>
        </pc:sldMkLst>
        <pc:spChg chg="mod ord">
          <ac:chgData name="Johanna Schwade" userId="89b6f04e-19cd-423f-9178-82bed75497ac" providerId="ADAL" clId="{A1F996F1-6EB1-49F2-80A9-6D43CAF158AC}" dt="2026-04-08T12:26:05.591" v="16" actId="700"/>
          <ac:spMkLst>
            <pc:docMk/>
            <pc:sldMk cId="1641673153" sldId="276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6:05.591" v="16" actId="700"/>
          <ac:spMkLst>
            <pc:docMk/>
            <pc:sldMk cId="1641673153" sldId="276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5:55.418" v="15" actId="700"/>
        <pc:sldMkLst>
          <pc:docMk/>
          <pc:sldMk cId="2540218442" sldId="277"/>
        </pc:sldMkLst>
        <pc:spChg chg="mod ord">
          <ac:chgData name="Johanna Schwade" userId="89b6f04e-19cd-423f-9178-82bed75497ac" providerId="ADAL" clId="{A1F996F1-6EB1-49F2-80A9-6D43CAF158AC}" dt="2026-04-08T12:25:55.418" v="15" actId="700"/>
          <ac:spMkLst>
            <pc:docMk/>
            <pc:sldMk cId="2540218442" sldId="277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5:55.418" v="15" actId="700"/>
          <ac:spMkLst>
            <pc:docMk/>
            <pc:sldMk cId="2540218442" sldId="277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6:17.320" v="18" actId="700"/>
        <pc:sldMkLst>
          <pc:docMk/>
          <pc:sldMk cId="277406171" sldId="278"/>
        </pc:sldMkLst>
        <pc:spChg chg="mod ord">
          <ac:chgData name="Johanna Schwade" userId="89b6f04e-19cd-423f-9178-82bed75497ac" providerId="ADAL" clId="{A1F996F1-6EB1-49F2-80A9-6D43CAF158AC}" dt="2026-04-08T12:26:17.320" v="18" actId="700"/>
          <ac:spMkLst>
            <pc:docMk/>
            <pc:sldMk cId="277406171" sldId="278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6:17.320" v="18" actId="700"/>
          <ac:spMkLst>
            <pc:docMk/>
            <pc:sldMk cId="277406171" sldId="278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6:28.057" v="20" actId="700"/>
        <pc:sldMkLst>
          <pc:docMk/>
          <pc:sldMk cId="2417766136" sldId="279"/>
        </pc:sldMkLst>
        <pc:spChg chg="mod ord">
          <ac:chgData name="Johanna Schwade" userId="89b6f04e-19cd-423f-9178-82bed75497ac" providerId="ADAL" clId="{A1F996F1-6EB1-49F2-80A9-6D43CAF158AC}" dt="2026-04-08T12:26:28.057" v="20" actId="700"/>
          <ac:spMkLst>
            <pc:docMk/>
            <pc:sldMk cId="2417766136" sldId="279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6:28.057" v="20" actId="700"/>
          <ac:spMkLst>
            <pc:docMk/>
            <pc:sldMk cId="2417766136" sldId="279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6:10.748" v="17" actId="700"/>
        <pc:sldMkLst>
          <pc:docMk/>
          <pc:sldMk cId="2521809533" sldId="280"/>
        </pc:sldMkLst>
        <pc:spChg chg="mod ord">
          <ac:chgData name="Johanna Schwade" userId="89b6f04e-19cd-423f-9178-82bed75497ac" providerId="ADAL" clId="{A1F996F1-6EB1-49F2-80A9-6D43CAF158AC}" dt="2026-04-08T12:26:10.748" v="17" actId="700"/>
          <ac:spMkLst>
            <pc:docMk/>
            <pc:sldMk cId="2521809533" sldId="280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6:10.748" v="17" actId="700"/>
          <ac:spMkLst>
            <pc:docMk/>
            <pc:sldMk cId="2521809533" sldId="280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6:21.871" v="19" actId="700"/>
        <pc:sldMkLst>
          <pc:docMk/>
          <pc:sldMk cId="1086230721" sldId="281"/>
        </pc:sldMkLst>
        <pc:spChg chg="mod ord">
          <ac:chgData name="Johanna Schwade" userId="89b6f04e-19cd-423f-9178-82bed75497ac" providerId="ADAL" clId="{A1F996F1-6EB1-49F2-80A9-6D43CAF158AC}" dt="2026-04-08T12:26:21.871" v="19" actId="700"/>
          <ac:spMkLst>
            <pc:docMk/>
            <pc:sldMk cId="1086230721" sldId="281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6:21.871" v="19" actId="700"/>
          <ac:spMkLst>
            <pc:docMk/>
            <pc:sldMk cId="1086230721" sldId="281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6:31.836" v="21" actId="700"/>
        <pc:sldMkLst>
          <pc:docMk/>
          <pc:sldMk cId="4263994342" sldId="282"/>
        </pc:sldMkLst>
        <pc:spChg chg="mod ord">
          <ac:chgData name="Johanna Schwade" userId="89b6f04e-19cd-423f-9178-82bed75497ac" providerId="ADAL" clId="{A1F996F1-6EB1-49F2-80A9-6D43CAF158AC}" dt="2026-04-08T12:26:31.836" v="21" actId="700"/>
          <ac:spMkLst>
            <pc:docMk/>
            <pc:sldMk cId="4263994342" sldId="282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6:31.836" v="21" actId="700"/>
          <ac:spMkLst>
            <pc:docMk/>
            <pc:sldMk cId="4263994342" sldId="282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6:38.173" v="22" actId="700"/>
        <pc:sldMkLst>
          <pc:docMk/>
          <pc:sldMk cId="3773508570" sldId="283"/>
        </pc:sldMkLst>
        <pc:spChg chg="mod ord">
          <ac:chgData name="Johanna Schwade" userId="89b6f04e-19cd-423f-9178-82bed75497ac" providerId="ADAL" clId="{A1F996F1-6EB1-49F2-80A9-6D43CAF158AC}" dt="2026-04-08T12:26:38.173" v="22" actId="700"/>
          <ac:spMkLst>
            <pc:docMk/>
            <pc:sldMk cId="3773508570" sldId="283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6:38.173" v="22" actId="700"/>
          <ac:spMkLst>
            <pc:docMk/>
            <pc:sldMk cId="3773508570" sldId="283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6:44.532" v="23" actId="700"/>
        <pc:sldMkLst>
          <pc:docMk/>
          <pc:sldMk cId="3837749511" sldId="284"/>
        </pc:sldMkLst>
        <pc:spChg chg="mod ord">
          <ac:chgData name="Johanna Schwade" userId="89b6f04e-19cd-423f-9178-82bed75497ac" providerId="ADAL" clId="{A1F996F1-6EB1-49F2-80A9-6D43CAF158AC}" dt="2026-04-08T12:26:44.532" v="23" actId="700"/>
          <ac:spMkLst>
            <pc:docMk/>
            <pc:sldMk cId="3837749511" sldId="284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6:44.532" v="23" actId="700"/>
          <ac:spMkLst>
            <pc:docMk/>
            <pc:sldMk cId="3837749511" sldId="284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6:48.912" v="24" actId="700"/>
        <pc:sldMkLst>
          <pc:docMk/>
          <pc:sldMk cId="3180663523" sldId="285"/>
        </pc:sldMkLst>
        <pc:spChg chg="mod ord">
          <ac:chgData name="Johanna Schwade" userId="89b6f04e-19cd-423f-9178-82bed75497ac" providerId="ADAL" clId="{A1F996F1-6EB1-49F2-80A9-6D43CAF158AC}" dt="2026-04-08T12:26:48.912" v="24" actId="700"/>
          <ac:spMkLst>
            <pc:docMk/>
            <pc:sldMk cId="3180663523" sldId="285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6:48.912" v="24" actId="700"/>
          <ac:spMkLst>
            <pc:docMk/>
            <pc:sldMk cId="3180663523" sldId="285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6:58" v="25" actId="700"/>
        <pc:sldMkLst>
          <pc:docMk/>
          <pc:sldMk cId="1303237189" sldId="286"/>
        </pc:sldMkLst>
        <pc:spChg chg="mod ord">
          <ac:chgData name="Johanna Schwade" userId="89b6f04e-19cd-423f-9178-82bed75497ac" providerId="ADAL" clId="{A1F996F1-6EB1-49F2-80A9-6D43CAF158AC}" dt="2026-04-08T12:26:58" v="25" actId="700"/>
          <ac:spMkLst>
            <pc:docMk/>
            <pc:sldMk cId="1303237189" sldId="286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6:58" v="25" actId="700"/>
          <ac:spMkLst>
            <pc:docMk/>
            <pc:sldMk cId="1303237189" sldId="286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36:25.238" v="37" actId="700"/>
        <pc:sldMkLst>
          <pc:docMk/>
          <pc:sldMk cId="1524603412" sldId="287"/>
        </pc:sldMkLst>
        <pc:spChg chg="mod ord">
          <ac:chgData name="Johanna Schwade" userId="89b6f04e-19cd-423f-9178-82bed75497ac" providerId="ADAL" clId="{A1F996F1-6EB1-49F2-80A9-6D43CAF158AC}" dt="2026-04-08T12:36:25.238" v="37" actId="700"/>
          <ac:spMkLst>
            <pc:docMk/>
            <pc:sldMk cId="1524603412" sldId="287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36:25.238" v="37" actId="700"/>
          <ac:spMkLst>
            <pc:docMk/>
            <pc:sldMk cId="1524603412" sldId="287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7:04.446" v="26" actId="700"/>
        <pc:sldMkLst>
          <pc:docMk/>
          <pc:sldMk cId="2264833823" sldId="288"/>
        </pc:sldMkLst>
        <pc:spChg chg="mod ord">
          <ac:chgData name="Johanna Schwade" userId="89b6f04e-19cd-423f-9178-82bed75497ac" providerId="ADAL" clId="{A1F996F1-6EB1-49F2-80A9-6D43CAF158AC}" dt="2026-04-08T12:27:04.446" v="26" actId="700"/>
          <ac:spMkLst>
            <pc:docMk/>
            <pc:sldMk cId="2264833823" sldId="288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7:04.446" v="26" actId="700"/>
          <ac:spMkLst>
            <pc:docMk/>
            <pc:sldMk cId="2264833823" sldId="288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7:09.366" v="27" actId="700"/>
        <pc:sldMkLst>
          <pc:docMk/>
          <pc:sldMk cId="2152893231" sldId="289"/>
        </pc:sldMkLst>
        <pc:spChg chg="mod ord">
          <ac:chgData name="Johanna Schwade" userId="89b6f04e-19cd-423f-9178-82bed75497ac" providerId="ADAL" clId="{A1F996F1-6EB1-49F2-80A9-6D43CAF158AC}" dt="2026-04-08T12:27:09.366" v="27" actId="700"/>
          <ac:spMkLst>
            <pc:docMk/>
            <pc:sldMk cId="2152893231" sldId="289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7:09.366" v="27" actId="700"/>
          <ac:spMkLst>
            <pc:docMk/>
            <pc:sldMk cId="2152893231" sldId="289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36:00.135" v="36" actId="700"/>
        <pc:sldMkLst>
          <pc:docMk/>
          <pc:sldMk cId="4167640619" sldId="290"/>
        </pc:sldMkLst>
        <pc:spChg chg="mod ord">
          <ac:chgData name="Johanna Schwade" userId="89b6f04e-19cd-423f-9178-82bed75497ac" providerId="ADAL" clId="{A1F996F1-6EB1-49F2-80A9-6D43CAF158AC}" dt="2026-04-08T12:36:00.135" v="36" actId="700"/>
          <ac:spMkLst>
            <pc:docMk/>
            <pc:sldMk cId="4167640619" sldId="290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36:00.135" v="36" actId="700"/>
          <ac:spMkLst>
            <pc:docMk/>
            <pc:sldMk cId="4167640619" sldId="290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7:14.441" v="28" actId="700"/>
        <pc:sldMkLst>
          <pc:docMk/>
          <pc:sldMk cId="416499168" sldId="291"/>
        </pc:sldMkLst>
        <pc:spChg chg="mod ord">
          <ac:chgData name="Johanna Schwade" userId="89b6f04e-19cd-423f-9178-82bed75497ac" providerId="ADAL" clId="{A1F996F1-6EB1-49F2-80A9-6D43CAF158AC}" dt="2026-04-08T12:27:14.441" v="28" actId="700"/>
          <ac:spMkLst>
            <pc:docMk/>
            <pc:sldMk cId="416499168" sldId="291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7:14.441" v="28" actId="700"/>
          <ac:spMkLst>
            <pc:docMk/>
            <pc:sldMk cId="416499168" sldId="291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7:19.277" v="29" actId="700"/>
        <pc:sldMkLst>
          <pc:docMk/>
          <pc:sldMk cId="1607953897" sldId="292"/>
        </pc:sldMkLst>
        <pc:spChg chg="mod ord">
          <ac:chgData name="Johanna Schwade" userId="89b6f04e-19cd-423f-9178-82bed75497ac" providerId="ADAL" clId="{A1F996F1-6EB1-49F2-80A9-6D43CAF158AC}" dt="2026-04-08T12:27:19.277" v="29" actId="700"/>
          <ac:spMkLst>
            <pc:docMk/>
            <pc:sldMk cId="1607953897" sldId="292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7:19.277" v="29" actId="700"/>
          <ac:spMkLst>
            <pc:docMk/>
            <pc:sldMk cId="1607953897" sldId="292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7:28.389" v="30" actId="700"/>
        <pc:sldMkLst>
          <pc:docMk/>
          <pc:sldMk cId="1273475502" sldId="293"/>
        </pc:sldMkLst>
        <pc:spChg chg="mod ord">
          <ac:chgData name="Johanna Schwade" userId="89b6f04e-19cd-423f-9178-82bed75497ac" providerId="ADAL" clId="{A1F996F1-6EB1-49F2-80A9-6D43CAF158AC}" dt="2026-04-08T12:27:28.389" v="30" actId="700"/>
          <ac:spMkLst>
            <pc:docMk/>
            <pc:sldMk cId="1273475502" sldId="293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7:28.389" v="30" actId="700"/>
          <ac:spMkLst>
            <pc:docMk/>
            <pc:sldMk cId="1273475502" sldId="293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7:32.897" v="31" actId="700"/>
        <pc:sldMkLst>
          <pc:docMk/>
          <pc:sldMk cId="878260889" sldId="295"/>
        </pc:sldMkLst>
        <pc:spChg chg="mod ord">
          <ac:chgData name="Johanna Schwade" userId="89b6f04e-19cd-423f-9178-82bed75497ac" providerId="ADAL" clId="{A1F996F1-6EB1-49F2-80A9-6D43CAF158AC}" dt="2026-04-08T12:27:32.897" v="31" actId="700"/>
          <ac:spMkLst>
            <pc:docMk/>
            <pc:sldMk cId="878260889" sldId="295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7:32.897" v="31" actId="700"/>
          <ac:spMkLst>
            <pc:docMk/>
            <pc:sldMk cId="878260889" sldId="295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7:39.414" v="32" actId="700"/>
        <pc:sldMkLst>
          <pc:docMk/>
          <pc:sldMk cId="1563668806" sldId="296"/>
        </pc:sldMkLst>
        <pc:spChg chg="mod ord">
          <ac:chgData name="Johanna Schwade" userId="89b6f04e-19cd-423f-9178-82bed75497ac" providerId="ADAL" clId="{A1F996F1-6EB1-49F2-80A9-6D43CAF158AC}" dt="2026-04-08T12:27:39.414" v="32" actId="700"/>
          <ac:spMkLst>
            <pc:docMk/>
            <pc:sldMk cId="1563668806" sldId="296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7:39.414" v="32" actId="700"/>
          <ac:spMkLst>
            <pc:docMk/>
            <pc:sldMk cId="1563668806" sldId="296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7:45.903" v="33" actId="700"/>
        <pc:sldMkLst>
          <pc:docMk/>
          <pc:sldMk cId="1303327276" sldId="297"/>
        </pc:sldMkLst>
        <pc:spChg chg="mod ord">
          <ac:chgData name="Johanna Schwade" userId="89b6f04e-19cd-423f-9178-82bed75497ac" providerId="ADAL" clId="{A1F996F1-6EB1-49F2-80A9-6D43CAF158AC}" dt="2026-04-08T12:27:45.903" v="33" actId="700"/>
          <ac:spMkLst>
            <pc:docMk/>
            <pc:sldMk cId="1303327276" sldId="297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7:45.903" v="33" actId="700"/>
          <ac:spMkLst>
            <pc:docMk/>
            <pc:sldMk cId="1303327276" sldId="297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7:52.963" v="34" actId="700"/>
        <pc:sldMkLst>
          <pc:docMk/>
          <pc:sldMk cId="3112511470" sldId="298"/>
        </pc:sldMkLst>
        <pc:spChg chg="mod ord">
          <ac:chgData name="Johanna Schwade" userId="89b6f04e-19cd-423f-9178-82bed75497ac" providerId="ADAL" clId="{A1F996F1-6EB1-49F2-80A9-6D43CAF158AC}" dt="2026-04-08T12:27:52.963" v="34" actId="700"/>
          <ac:spMkLst>
            <pc:docMk/>
            <pc:sldMk cId="3112511470" sldId="298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7:52.963" v="34" actId="700"/>
          <ac:spMkLst>
            <pc:docMk/>
            <pc:sldMk cId="3112511470" sldId="298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27:57.649" v="35" actId="700"/>
        <pc:sldMkLst>
          <pc:docMk/>
          <pc:sldMk cId="478583955" sldId="299"/>
        </pc:sldMkLst>
        <pc:spChg chg="mod ord">
          <ac:chgData name="Johanna Schwade" userId="89b6f04e-19cd-423f-9178-82bed75497ac" providerId="ADAL" clId="{A1F996F1-6EB1-49F2-80A9-6D43CAF158AC}" dt="2026-04-08T12:27:57.649" v="35" actId="700"/>
          <ac:spMkLst>
            <pc:docMk/>
            <pc:sldMk cId="478583955" sldId="299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27:57.649" v="35" actId="700"/>
          <ac:spMkLst>
            <pc:docMk/>
            <pc:sldMk cId="478583955" sldId="299"/>
            <ac:spMk id="3" creationId="{2B9DDCB2-F827-B1A8-2F32-7625B9E9B485}"/>
          </ac:spMkLst>
        </pc:spChg>
      </pc:sldChg>
      <pc:sldChg chg="modSp mod modClrScheme chgLayout">
        <pc:chgData name="Johanna Schwade" userId="89b6f04e-19cd-423f-9178-82bed75497ac" providerId="ADAL" clId="{A1F996F1-6EB1-49F2-80A9-6D43CAF158AC}" dt="2026-04-08T12:16:17.539" v="7" actId="700"/>
        <pc:sldMkLst>
          <pc:docMk/>
          <pc:sldMk cId="2199797805" sldId="300"/>
        </pc:sldMkLst>
        <pc:spChg chg="mod ord">
          <ac:chgData name="Johanna Schwade" userId="89b6f04e-19cd-423f-9178-82bed75497ac" providerId="ADAL" clId="{A1F996F1-6EB1-49F2-80A9-6D43CAF158AC}" dt="2026-04-08T12:16:17.539" v="7" actId="700"/>
          <ac:spMkLst>
            <pc:docMk/>
            <pc:sldMk cId="2199797805" sldId="300"/>
            <ac:spMk id="2" creationId="{0F719BE4-852E-94EB-9EA5-E93FE44F2BF5}"/>
          </ac:spMkLst>
        </pc:spChg>
        <pc:spChg chg="mod ord">
          <ac:chgData name="Johanna Schwade" userId="89b6f04e-19cd-423f-9178-82bed75497ac" providerId="ADAL" clId="{A1F996F1-6EB1-49F2-80A9-6D43CAF158AC}" dt="2026-04-08T12:16:17.539" v="7" actId="700"/>
          <ac:spMkLst>
            <pc:docMk/>
            <pc:sldMk cId="2199797805" sldId="300"/>
            <ac:spMk id="3" creationId="{2B9DDCB2-F827-B1A8-2F32-7625B9E9B485}"/>
          </ac:spMkLst>
        </pc:spChg>
      </pc:sldChg>
      <pc:sldMasterChg chg="new del mod addSldLayout delSldLayout">
        <pc:chgData name="Johanna Schwade" userId="89b6f04e-19cd-423f-9178-82bed75497ac" providerId="ADAL" clId="{A1F996F1-6EB1-49F2-80A9-6D43CAF158AC}" dt="2026-04-08T10:33:31.495" v="2" actId="6938"/>
        <pc:sldMasterMkLst>
          <pc:docMk/>
          <pc:sldMasterMk cId="56816747" sldId="2147483662"/>
        </pc:sldMasterMkLst>
        <pc:sldLayoutChg chg="new del replId">
          <pc:chgData name="Johanna Schwade" userId="89b6f04e-19cd-423f-9178-82bed75497ac" providerId="ADAL" clId="{A1F996F1-6EB1-49F2-80A9-6D43CAF158AC}" dt="2026-04-08T10:33:31.495" v="2" actId="6938"/>
          <pc:sldLayoutMkLst>
            <pc:docMk/>
            <pc:sldMasterMk cId="56816747" sldId="2147483662"/>
            <pc:sldLayoutMk cId="3633415448" sldId="2147483663"/>
          </pc:sldLayoutMkLst>
        </pc:sldLayoutChg>
        <pc:sldLayoutChg chg="new del replId">
          <pc:chgData name="Johanna Schwade" userId="89b6f04e-19cd-423f-9178-82bed75497ac" providerId="ADAL" clId="{A1F996F1-6EB1-49F2-80A9-6D43CAF158AC}" dt="2026-04-08T10:33:31.495" v="2" actId="6938"/>
          <pc:sldLayoutMkLst>
            <pc:docMk/>
            <pc:sldMasterMk cId="56816747" sldId="2147483662"/>
            <pc:sldLayoutMk cId="656624414" sldId="2147483664"/>
          </pc:sldLayoutMkLst>
        </pc:sldLayoutChg>
        <pc:sldLayoutChg chg="new del replId">
          <pc:chgData name="Johanna Schwade" userId="89b6f04e-19cd-423f-9178-82bed75497ac" providerId="ADAL" clId="{A1F996F1-6EB1-49F2-80A9-6D43CAF158AC}" dt="2026-04-08T10:33:31.495" v="2" actId="6938"/>
          <pc:sldLayoutMkLst>
            <pc:docMk/>
            <pc:sldMasterMk cId="56816747" sldId="2147483662"/>
            <pc:sldLayoutMk cId="991524342" sldId="2147483665"/>
          </pc:sldLayoutMkLst>
        </pc:sldLayoutChg>
        <pc:sldLayoutChg chg="new del replId">
          <pc:chgData name="Johanna Schwade" userId="89b6f04e-19cd-423f-9178-82bed75497ac" providerId="ADAL" clId="{A1F996F1-6EB1-49F2-80A9-6D43CAF158AC}" dt="2026-04-08T10:33:31.495" v="2" actId="6938"/>
          <pc:sldLayoutMkLst>
            <pc:docMk/>
            <pc:sldMasterMk cId="56816747" sldId="2147483662"/>
            <pc:sldLayoutMk cId="1645517649" sldId="2147483666"/>
          </pc:sldLayoutMkLst>
        </pc:sldLayoutChg>
        <pc:sldLayoutChg chg="new del replId">
          <pc:chgData name="Johanna Schwade" userId="89b6f04e-19cd-423f-9178-82bed75497ac" providerId="ADAL" clId="{A1F996F1-6EB1-49F2-80A9-6D43CAF158AC}" dt="2026-04-08T10:33:31.495" v="2" actId="6938"/>
          <pc:sldLayoutMkLst>
            <pc:docMk/>
            <pc:sldMasterMk cId="56816747" sldId="2147483662"/>
            <pc:sldLayoutMk cId="225645374" sldId="2147483667"/>
          </pc:sldLayoutMkLst>
        </pc:sldLayoutChg>
        <pc:sldLayoutChg chg="new del replId">
          <pc:chgData name="Johanna Schwade" userId="89b6f04e-19cd-423f-9178-82bed75497ac" providerId="ADAL" clId="{A1F996F1-6EB1-49F2-80A9-6D43CAF158AC}" dt="2026-04-08T10:33:31.495" v="2" actId="6938"/>
          <pc:sldLayoutMkLst>
            <pc:docMk/>
            <pc:sldMasterMk cId="56816747" sldId="2147483662"/>
            <pc:sldLayoutMk cId="2610153387" sldId="2147483668"/>
          </pc:sldLayoutMkLst>
        </pc:sldLayoutChg>
        <pc:sldLayoutChg chg="new del replId">
          <pc:chgData name="Johanna Schwade" userId="89b6f04e-19cd-423f-9178-82bed75497ac" providerId="ADAL" clId="{A1F996F1-6EB1-49F2-80A9-6D43CAF158AC}" dt="2026-04-08T10:33:31.495" v="2" actId="6938"/>
          <pc:sldLayoutMkLst>
            <pc:docMk/>
            <pc:sldMasterMk cId="56816747" sldId="2147483662"/>
            <pc:sldLayoutMk cId="1068338473" sldId="2147483669"/>
          </pc:sldLayoutMkLst>
        </pc:sldLayoutChg>
        <pc:sldLayoutChg chg="new del replId">
          <pc:chgData name="Johanna Schwade" userId="89b6f04e-19cd-423f-9178-82bed75497ac" providerId="ADAL" clId="{A1F996F1-6EB1-49F2-80A9-6D43CAF158AC}" dt="2026-04-08T10:33:31.495" v="2" actId="6938"/>
          <pc:sldLayoutMkLst>
            <pc:docMk/>
            <pc:sldMasterMk cId="56816747" sldId="2147483662"/>
            <pc:sldLayoutMk cId="3534432594" sldId="2147483670"/>
          </pc:sldLayoutMkLst>
        </pc:sldLayoutChg>
        <pc:sldLayoutChg chg="new del replId">
          <pc:chgData name="Johanna Schwade" userId="89b6f04e-19cd-423f-9178-82bed75497ac" providerId="ADAL" clId="{A1F996F1-6EB1-49F2-80A9-6D43CAF158AC}" dt="2026-04-08T10:33:31.495" v="2" actId="6938"/>
          <pc:sldLayoutMkLst>
            <pc:docMk/>
            <pc:sldMasterMk cId="56816747" sldId="2147483662"/>
            <pc:sldLayoutMk cId="3020150422" sldId="2147483671"/>
          </pc:sldLayoutMkLst>
        </pc:sldLayoutChg>
        <pc:sldLayoutChg chg="new del replId">
          <pc:chgData name="Johanna Schwade" userId="89b6f04e-19cd-423f-9178-82bed75497ac" providerId="ADAL" clId="{A1F996F1-6EB1-49F2-80A9-6D43CAF158AC}" dt="2026-04-08T10:33:31.495" v="2" actId="6938"/>
          <pc:sldLayoutMkLst>
            <pc:docMk/>
            <pc:sldMasterMk cId="56816747" sldId="2147483662"/>
            <pc:sldLayoutMk cId="1294070682" sldId="2147483672"/>
          </pc:sldLayoutMkLst>
        </pc:sldLayoutChg>
        <pc:sldLayoutChg chg="new del replId">
          <pc:chgData name="Johanna Schwade" userId="89b6f04e-19cd-423f-9178-82bed75497ac" providerId="ADAL" clId="{A1F996F1-6EB1-49F2-80A9-6D43CAF158AC}" dt="2026-04-08T10:33:31.495" v="2" actId="6938"/>
          <pc:sldLayoutMkLst>
            <pc:docMk/>
            <pc:sldMasterMk cId="56816747" sldId="2147483662"/>
            <pc:sldLayoutMk cId="3563346397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2AD893A-10A7-9F93-B704-643DB826A6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C4206F-C20B-9B38-468B-801E9742E1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A6F6E-DBE8-D44E-BD30-832D8CD3E4D4}" type="datetimeFigureOut">
              <a:rPr lang="de-DE" smtClean="0"/>
              <a:t>08.04.2026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15336E-DC37-6956-6BFB-62F0082AB9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E7F448-55CF-B270-7C25-A2D732DC64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8B25-BA85-3645-A775-85C1C3950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0828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F5D08-090C-C040-928D-90DCD7ADA17C}" type="datetimeFigureOut">
              <a:rPr lang="de-DE" smtClean="0"/>
              <a:t>08.04.2026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5A14-0135-F848-8810-D07C9D09F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82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4DFA3A53-DECF-8C41-99F4-1C5434C9E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E24430-F5D4-5247-B205-3A7038DB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331" y="831528"/>
            <a:ext cx="5991396" cy="2716294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A4042-6639-DA49-8695-03A5DCAEA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31" y="3920082"/>
            <a:ext cx="6036193" cy="1383475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8E02E2-0B77-E18F-ED70-D36A4327FF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66542" y="373671"/>
            <a:ext cx="2127889" cy="1236626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7253AD5A-13C3-041E-6DAF-F86011CC8DDB}"/>
              </a:ext>
            </a:extLst>
          </p:cNvPr>
          <p:cNvSpPr txBox="1">
            <a:spLocks/>
          </p:cNvSpPr>
          <p:nvPr userDrawn="1"/>
        </p:nvSpPr>
        <p:spPr>
          <a:xfrm>
            <a:off x="862332" y="5769242"/>
            <a:ext cx="3589062" cy="599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ystemschrift Norm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latin typeface="Aptos" panose="020B0004020202020204" pitchFamily="34" charset="0"/>
              </a:rPr>
              <a:t>Entnommen aus</a:t>
            </a:r>
            <a:br>
              <a:rPr lang="de-DE" sz="1600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QUANTENCOMPUTING IM </a:t>
            </a:r>
            <a:br>
              <a:rPr lang="de-DE" sz="1600" b="1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MINT-UNTERRICHT</a:t>
            </a:r>
          </a:p>
        </p:txBody>
      </p:sp>
    </p:spTree>
    <p:extLst>
      <p:ext uri="{BB962C8B-B14F-4D97-AF65-F5344CB8AC3E}">
        <p14:creationId xmlns:p14="http://schemas.microsoft.com/office/powerpoint/2010/main" val="2223474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 AM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6557F8A-1CB4-7065-0090-7E2B39ADA277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5AA36E0-F5FE-3F8D-3547-30E05E3DD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8A805EB-E1A5-4D89-803C-E025D3E8CCDF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ERMÖGLICHT DURCH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13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4DFA3A53-DECF-8C41-99F4-1C5434C9E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E24430-F5D4-5247-B205-3A7038DB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331" y="831528"/>
            <a:ext cx="5991396" cy="2716294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A4042-6639-DA49-8695-03A5DCAEA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31" y="3920082"/>
            <a:ext cx="6036193" cy="1383475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8E02E2-0B77-E18F-ED70-D36A4327FF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66542" y="373671"/>
            <a:ext cx="2127889" cy="1236626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7253AD5A-13C3-041E-6DAF-F86011CC8DDB}"/>
              </a:ext>
            </a:extLst>
          </p:cNvPr>
          <p:cNvSpPr txBox="1">
            <a:spLocks/>
          </p:cNvSpPr>
          <p:nvPr userDrawn="1"/>
        </p:nvSpPr>
        <p:spPr>
          <a:xfrm>
            <a:off x="862332" y="5769242"/>
            <a:ext cx="3589062" cy="599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ystemschrift Norm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latin typeface="Aptos" panose="020B0004020202020204" pitchFamily="34" charset="0"/>
              </a:rPr>
              <a:t>Entnommen aus</a:t>
            </a:r>
            <a:br>
              <a:rPr lang="de-DE" sz="1600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QUANTENCOMPUTING IM </a:t>
            </a:r>
            <a:br>
              <a:rPr lang="de-DE" sz="1600" b="1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MINT-UNTERRICHT</a:t>
            </a:r>
          </a:p>
        </p:txBody>
      </p:sp>
    </p:spTree>
    <p:extLst>
      <p:ext uri="{BB962C8B-B14F-4D97-AF65-F5344CB8AC3E}">
        <p14:creationId xmlns:p14="http://schemas.microsoft.com/office/powerpoint/2010/main" val="3184251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82B1F4-A507-524A-B617-CA90BA3C3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5E351F-5D43-E38A-F319-3B328577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3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66B54-7111-3545-8DCE-C2A01516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D646B1-5971-B949-9F1C-28155ACE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670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936947A-998D-E646-B409-BC7AC51EB4D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9488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78925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E1EBC-C9B9-5C4A-9A12-C34E2E34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791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29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 Förde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4DFA3A53-DECF-8C41-99F4-1C5434C9E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E24430-F5D4-5247-B205-3A7038DB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331" y="831528"/>
            <a:ext cx="5991396" cy="2716294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A4042-6639-DA49-8695-03A5DCAEA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31" y="3920082"/>
            <a:ext cx="6036193" cy="1383475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8E02E2-0B77-E18F-ED70-D36A4327FF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66542" y="373671"/>
            <a:ext cx="2127889" cy="1236626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7253AD5A-13C3-041E-6DAF-F86011CC8DDB}"/>
              </a:ext>
            </a:extLst>
          </p:cNvPr>
          <p:cNvSpPr txBox="1">
            <a:spLocks/>
          </p:cNvSpPr>
          <p:nvPr userDrawn="1"/>
        </p:nvSpPr>
        <p:spPr>
          <a:xfrm>
            <a:off x="862332" y="5769242"/>
            <a:ext cx="3589062" cy="599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ystemschrift Norm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latin typeface="Aptos" panose="020B0004020202020204" pitchFamily="34" charset="0"/>
              </a:rPr>
              <a:t>Entnommen aus</a:t>
            </a:r>
            <a:br>
              <a:rPr lang="de-DE" sz="1600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QUANTENCOMPUTING IM </a:t>
            </a:r>
            <a:br>
              <a:rPr lang="de-DE" sz="1600" b="1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MINT-UNTERRICHT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A42624B-EF67-E4C7-0A3B-63E9CC5F54AA}"/>
              </a:ext>
            </a:extLst>
          </p:cNvPr>
          <p:cNvGrpSpPr/>
          <p:nvPr userDrawn="1"/>
        </p:nvGrpSpPr>
        <p:grpSpPr>
          <a:xfrm>
            <a:off x="9548914" y="5555733"/>
            <a:ext cx="2171702" cy="747789"/>
            <a:chOff x="9548914" y="5555733"/>
            <a:chExt cx="2171702" cy="74778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EC692B9-E3E0-97E0-50CB-B8B1C36FAE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60CF847-C194-2CC8-7E44-DE99450CFB77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84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900" b="0" i="0" u="none" strike="noStrike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ERMÖGLICHT DURCH</a:t>
              </a:r>
              <a:endParaRPr lang="en-GB" sz="900" dirty="0">
                <a:solidFill>
                  <a:srgbClr val="6060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270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 Förde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98AAB-3F16-494D-B104-3A451F64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284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82B1F4-A507-524A-B617-CA90BA3C3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75F3B37-813E-1E73-E3EE-5D32E42D7014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2C8425A-77F3-B19B-F011-76049FBE8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922077B-A540-D318-28B8-93A43D79B103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ERMÖGLICHT DURCH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045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AM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66B54-7111-3545-8DCE-C2A01516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D646B1-5971-B949-9F1C-28155ACE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670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936947A-998D-E646-B409-BC7AC51EB4D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9488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88DFFE0-A604-5600-7C19-169C5F86722C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16508B2-6B3A-1ED8-2FEE-1546C24046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6E696D4-526C-7063-5C6F-BD7D9930D53E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ERMÖGLICHT DURCH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08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 AM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E1EBC-C9B9-5C4A-9A12-C34E2E34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2B71E11-D4A8-04FC-7052-FD740FF5BD75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A035BAA-4742-E911-7A9D-E339240F45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92CBCAF-48CF-5A9A-5825-F31B265674BE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ERMÖGLICHT DURCH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35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82B1F4-A507-524A-B617-CA90BA3C3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5E351F-5D43-E38A-F319-3B328577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98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 AM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6557F8A-1CB4-7065-0090-7E2B39ADA277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F5AA36E0-F5FE-3F8D-3547-30E05E3DD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8A805EB-E1A5-4D89-803C-E025D3E8CCDF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ERMÖGLICHT DURCH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19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66B54-7111-3545-8DCE-C2A01516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D646B1-5971-B949-9F1C-28155ACE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670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936947A-998D-E646-B409-BC7AC51EB4D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9488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364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E1EBC-C9B9-5C4A-9A12-C34E2E34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450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0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 Förde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4DFA3A53-DECF-8C41-99F4-1C5434C9E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E24430-F5D4-5247-B205-3A7038DB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331" y="831528"/>
            <a:ext cx="5991396" cy="2716294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A4042-6639-DA49-8695-03A5DCAEA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31" y="3920082"/>
            <a:ext cx="6036193" cy="1383475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8E02E2-0B77-E18F-ED70-D36A4327FF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66542" y="373671"/>
            <a:ext cx="2127889" cy="1236626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7253AD5A-13C3-041E-6DAF-F86011CC8DDB}"/>
              </a:ext>
            </a:extLst>
          </p:cNvPr>
          <p:cNvSpPr txBox="1">
            <a:spLocks/>
          </p:cNvSpPr>
          <p:nvPr userDrawn="1"/>
        </p:nvSpPr>
        <p:spPr>
          <a:xfrm>
            <a:off x="862332" y="5769242"/>
            <a:ext cx="3589062" cy="599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ystemschrift Norm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stemschrift Norm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latin typeface="Aptos" panose="020B0004020202020204" pitchFamily="34" charset="0"/>
              </a:rPr>
              <a:t>Entnommen aus</a:t>
            </a:r>
            <a:br>
              <a:rPr lang="de-DE" sz="1600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QUANTENCOMPUTING IM </a:t>
            </a:r>
            <a:br>
              <a:rPr lang="de-DE" sz="1600" b="1" dirty="0">
                <a:latin typeface="Aptos" panose="020B0004020202020204" pitchFamily="34" charset="0"/>
              </a:rPr>
            </a:br>
            <a:r>
              <a:rPr lang="de-DE" sz="1600" b="1" dirty="0">
                <a:latin typeface="Aptos" panose="020B0004020202020204" pitchFamily="34" charset="0"/>
              </a:rPr>
              <a:t>MINT-UNTERRICHT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A42624B-EF67-E4C7-0A3B-63E9CC5F54AA}"/>
              </a:ext>
            </a:extLst>
          </p:cNvPr>
          <p:cNvGrpSpPr/>
          <p:nvPr userDrawn="1"/>
        </p:nvGrpSpPr>
        <p:grpSpPr>
          <a:xfrm>
            <a:off x="9548914" y="5555733"/>
            <a:ext cx="2171702" cy="747789"/>
            <a:chOff x="9548914" y="5555733"/>
            <a:chExt cx="2171702" cy="74778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EC692B9-E3E0-97E0-50CB-B8B1C36FAE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60CF847-C194-2CC8-7E44-DE99450CFB77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84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900" b="0" i="0" u="none" strike="noStrike" dirty="0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ERMÖGLICHT DURCH</a:t>
              </a:r>
              <a:endParaRPr lang="en-GB" sz="900" dirty="0">
                <a:solidFill>
                  <a:srgbClr val="6060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05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 Förde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98AAB-3F16-494D-B104-3A451F64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284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82B1F4-A507-524A-B617-CA90BA3C3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843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AM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66B54-7111-3545-8DCE-C2A01516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D646B1-5971-B949-9F1C-28155ACE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670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936947A-998D-E646-B409-BC7AC51EB4D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9488" y="1844675"/>
            <a:ext cx="5098112" cy="44021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88DFFE0-A604-5600-7C19-169C5F86722C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16508B2-6B3A-1ED8-2FEE-1546C24046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6E696D4-526C-7063-5C6F-BD7D9930D53E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ERMÖGLICHT DURCH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4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 AMA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E1EBC-C9B9-5C4A-9A12-C34E2E34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2B71E11-D4A8-04FC-7052-FD740FF5BD75}"/>
              </a:ext>
            </a:extLst>
          </p:cNvPr>
          <p:cNvGrpSpPr/>
          <p:nvPr userDrawn="1"/>
        </p:nvGrpSpPr>
        <p:grpSpPr>
          <a:xfrm>
            <a:off x="644399" y="6052457"/>
            <a:ext cx="1782930" cy="613922"/>
            <a:chOff x="9548914" y="5555733"/>
            <a:chExt cx="2171702" cy="74778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A035BAA-4742-E911-7A9D-E339240F45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548914" y="5749045"/>
              <a:ext cx="2171702" cy="554477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92CBCAF-48CF-5A9A-5825-F31B265674BE}"/>
                </a:ext>
              </a:extLst>
            </p:cNvPr>
            <p:cNvSpPr txBox="1"/>
            <p:nvPr userDrawn="1"/>
          </p:nvSpPr>
          <p:spPr>
            <a:xfrm>
              <a:off x="9556573" y="5555733"/>
              <a:ext cx="1624239" cy="1312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de-DE" sz="700" b="0" i="0" u="none" strike="noStrike" dirty="0">
                  <a:solidFill>
                    <a:srgbClr val="60605F"/>
                  </a:solidFill>
                  <a:effectLst/>
                  <a:latin typeface="Aptos" panose="020B0004020202020204" pitchFamily="34" charset="0"/>
                </a:rPr>
                <a:t>ERMÖGLICHT DURCH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471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EC10437-E017-6BE3-AD69-46E3FEE130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77766A1-0820-8C4C-B37C-81745ABD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0D0FA8-B299-E049-B331-07FC9268D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591" y="1555750"/>
            <a:ext cx="10703785" cy="46889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1B20FCE-3ADE-E984-96D9-B4AA7AABB81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991405" y="334485"/>
            <a:ext cx="1895794" cy="11017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2A0B4BC-A681-408C-969B-6C6DEF204BC2}"/>
              </a:ext>
            </a:extLst>
          </p:cNvPr>
          <p:cNvSpPr txBox="1"/>
          <p:nvPr userDrawn="1"/>
        </p:nvSpPr>
        <p:spPr>
          <a:xfrm>
            <a:off x="5760720" y="6361610"/>
            <a:ext cx="75764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C1C7DD-7620-4754-B088-6CC0CA671AB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91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2" r:id="rId3"/>
    <p:sldLayoutId id="2147483654" r:id="rId4"/>
    <p:sldLayoutId id="2147483655" r:id="rId5"/>
    <p:sldLayoutId id="2147483661" r:id="rId6"/>
    <p:sldLayoutId id="2147483657" r:id="rId7"/>
    <p:sldLayoutId id="2147483658" r:id="rId8"/>
    <p:sldLayoutId id="2147483659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5284F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BB600"/>
        </a:buClr>
        <a:buFont typeface="Systemschrift Normal"/>
        <a:buChar char="‣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453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684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1137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4" userDrawn="1">
          <p15:clr>
            <a:srgbClr val="F26B43"/>
          </p15:clr>
        </p15:guide>
        <p15:guide id="2" orient="horz" pos="1162" userDrawn="1">
          <p15:clr>
            <a:srgbClr val="F26B43"/>
          </p15:clr>
        </p15:guide>
        <p15:guide id="3" pos="7157" userDrawn="1">
          <p15:clr>
            <a:srgbClr val="F26B43"/>
          </p15:clr>
        </p15:guide>
        <p15:guide id="4" orient="horz" pos="3935" userDrawn="1">
          <p15:clr>
            <a:srgbClr val="F26B43"/>
          </p15:clr>
        </p15:guide>
        <p15:guide id="5" orient="horz" pos="980" userDrawn="1">
          <p15:clr>
            <a:srgbClr val="F26B43"/>
          </p15:clr>
        </p15:guide>
        <p15:guide id="6" pos="74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77766A1-0820-8C4C-B37C-81745ABD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70" y="512747"/>
            <a:ext cx="7872688" cy="92294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0D0FA8-B299-E049-B331-07FC9268D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591" y="1555750"/>
            <a:ext cx="10703785" cy="46889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1B20FCE-3ADE-E984-96D9-B4AA7AABB81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991405" y="334485"/>
            <a:ext cx="1895794" cy="110174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7A350A3-77FD-F18F-C6D5-CF6B05B9E52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0169" t="2969"/>
          <a:stretch/>
        </p:blipFill>
        <p:spPr>
          <a:xfrm>
            <a:off x="-1" y="0"/>
            <a:ext cx="547607" cy="5976642"/>
          </a:xfrm>
          <a:prstGeom prst="rect">
            <a:avLst/>
          </a:prstGeom>
        </p:spPr>
      </p:pic>
      <p:pic>
        <p:nvPicPr>
          <p:cNvPr id="11" name="Grafik 10" descr="Ein Bild, das Text, Kreis, Grafiken, Poster enthält.&#10;&#10;KI-generierte Inhalte können fehlerhaft sein.">
            <a:extLst>
              <a:ext uri="{FF2B5EF4-FFF2-40B4-BE49-F238E27FC236}">
                <a16:creationId xmlns:a16="http://schemas.microsoft.com/office/drawing/2014/main" id="{891F7B4F-53E4-8B69-70B2-C94E990C0BA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72713" y="5350036"/>
            <a:ext cx="1625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9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5284F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BB600"/>
        </a:buClr>
        <a:buFont typeface="Systemschrift Normal"/>
        <a:buChar char="‣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453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684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1137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600"/>
        </a:buClr>
        <a:buFont typeface="Systemschrift Normal"/>
        <a:buChar char="‣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4">
          <p15:clr>
            <a:srgbClr val="F26B43"/>
          </p15:clr>
        </p15:guide>
        <p15:guide id="2" orient="horz" pos="1162">
          <p15:clr>
            <a:srgbClr val="F26B43"/>
          </p15:clr>
        </p15:guide>
        <p15:guide id="3" pos="7157">
          <p15:clr>
            <a:srgbClr val="F26B43"/>
          </p15:clr>
        </p15:guide>
        <p15:guide id="4" orient="horz" pos="3935">
          <p15:clr>
            <a:srgbClr val="F26B43"/>
          </p15:clr>
        </p15:guide>
        <p15:guide id="5" orient="horz" pos="980">
          <p15:clr>
            <a:srgbClr val="F26B43"/>
          </p15:clr>
        </p15:guide>
        <p15:guide id="6" pos="74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FBB9C-E267-7BFC-7BAE-D7795C16D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Grundlagen der</a:t>
            </a:r>
            <a:br>
              <a:rPr lang="de-DE" dirty="0"/>
            </a:br>
            <a:r>
              <a:rPr lang="de-DE" dirty="0"/>
              <a:t>Quantenphysik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48DD11-2D1E-9AEA-85A9-79A4131B0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12. Juni 2025</a:t>
            </a:r>
          </a:p>
          <a:p>
            <a:r>
              <a:rPr lang="de-DE" b="1" dirty="0"/>
              <a:t>Aleksandr Sorokin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20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1C1F1EE-AA96-7C74-49F8-B289CD863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</a:t>
            </a:r>
            <a:r>
              <a:rPr lang="en-GB" dirty="0" err="1"/>
              <a:t>Young’sche</a:t>
            </a:r>
            <a:r>
              <a:rPr lang="en-GB" dirty="0"/>
              <a:t> </a:t>
            </a:r>
            <a:r>
              <a:rPr lang="en-GB" dirty="0" err="1"/>
              <a:t>Doppelspalt</a:t>
            </a:r>
            <a:r>
              <a:rPr lang="en-GB" dirty="0"/>
              <a:t>-Experiment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F1E416F-1152-4D9B-B4CC-0DD320960A16}"/>
              </a:ext>
            </a:extLst>
          </p:cNvPr>
          <p:cNvSpPr/>
          <p:nvPr/>
        </p:nvSpPr>
        <p:spPr>
          <a:xfrm>
            <a:off x="4864100" y="3149084"/>
            <a:ext cx="2476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dirty="0">
                <a:latin typeface="Source Sans Pro Black" pitchFamily="34"/>
                <a:cs typeface="Tahoma" pitchFamily="2"/>
              </a:rPr>
              <a:t>NEIN</a:t>
            </a:r>
          </a:p>
        </p:txBody>
      </p:sp>
    </p:spTree>
    <p:extLst>
      <p:ext uri="{BB962C8B-B14F-4D97-AF65-F5344CB8AC3E}">
        <p14:creationId xmlns:p14="http://schemas.microsoft.com/office/powerpoint/2010/main" val="381108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>
                <a:cs typeface="Tahoma" pitchFamily="2"/>
              </a:rPr>
              <a:t>Photonen treffen an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bestimmten Stellen auf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den Schirm (es handelt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sich also tatsächlich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um Teilchen).</a:t>
            </a:r>
          </a:p>
          <a:p>
            <a:endParaRPr lang="en-US" dirty="0">
              <a:cs typeface="Tahoma" pitchFamily="2"/>
            </a:endParaRPr>
          </a:p>
          <a:p>
            <a:pPr lvl="0">
              <a:spcBef>
                <a:spcPts val="2551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Das Muster suggeriert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jedoch, dass sich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diese Teilchen wie Wellen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verhalten.</a:t>
            </a: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</a:t>
            </a:r>
            <a:r>
              <a:rPr lang="en-GB" dirty="0" err="1"/>
              <a:t>Young’sche</a:t>
            </a:r>
            <a:r>
              <a:rPr lang="en-GB" dirty="0"/>
              <a:t> </a:t>
            </a:r>
            <a:r>
              <a:rPr lang="en-GB" dirty="0" err="1"/>
              <a:t>Doppelspalt</a:t>
            </a:r>
            <a:r>
              <a:rPr lang="en-GB" dirty="0"/>
              <a:t>-Experiment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8623C5-EEE3-4CA5-8715-1DB4784CC29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36294" y="2883165"/>
            <a:ext cx="4903200" cy="14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de-DE" dirty="0">
                <a:cs typeface="Tahoma" pitchFamily="2"/>
              </a:rPr>
              <a:t>Jedes Objekt kann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durch einen </a:t>
            </a:r>
            <a:r>
              <a:rPr lang="de-DE" i="1" dirty="0">
                <a:cs typeface="Tahoma" pitchFamily="2"/>
              </a:rPr>
              <a:t>Zustand</a:t>
            </a:r>
            <a:br>
              <a:rPr lang="de-DE" i="1" dirty="0">
                <a:cs typeface="Tahoma" pitchFamily="2"/>
              </a:rPr>
            </a:br>
            <a:r>
              <a:rPr lang="de-DE" dirty="0">
                <a:cs typeface="Tahoma" pitchFamily="2"/>
              </a:rPr>
              <a:t>beschrieben werden.</a:t>
            </a:r>
            <a:br>
              <a:rPr lang="de-DE" dirty="0">
                <a:cs typeface="Tahoma" pitchFamily="2"/>
              </a:rPr>
            </a:br>
            <a:endParaRPr lang="de-DE" dirty="0">
              <a:cs typeface="Tahoma" pitchFamily="2"/>
            </a:endParaRPr>
          </a:p>
          <a:p>
            <a:pPr lvl="0">
              <a:spcBef>
                <a:spcPts val="2835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Gelangt das Photon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durch den Spalt 0,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ist es im Zustand |0⟩.</a:t>
            </a:r>
            <a:br>
              <a:rPr lang="de-DE" dirty="0">
                <a:cs typeface="Tahoma" pitchFamily="2"/>
              </a:rPr>
            </a:br>
            <a:endParaRPr lang="de-DE" dirty="0">
              <a:cs typeface="Tahoma" pitchFamily="2"/>
            </a:endParaRPr>
          </a:p>
          <a:p>
            <a:pPr lvl="0">
              <a:spcBef>
                <a:spcPts val="2835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Gelangt es durch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den Spalt 1,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ist es im Zustand |1⟩.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Zustand</a:t>
            </a:r>
            <a:r>
              <a:rPr lang="en-US" dirty="0">
                <a:cs typeface="Tahoma" pitchFamily="2"/>
              </a:rPr>
              <a:t> in der </a:t>
            </a:r>
            <a:r>
              <a:rPr lang="en-US" dirty="0" err="1">
                <a:cs typeface="Tahoma" pitchFamily="2"/>
              </a:rPr>
              <a:t>Quantenphysik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BAFEC5-9BDC-4F5B-866E-3EEC7EE10AC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247" y="1859231"/>
            <a:ext cx="6051330" cy="438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67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cs typeface="Tahoma" pitchFamily="2"/>
              </a:rPr>
              <a:t>In der klassischen Physik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sollte das Photon hinter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den Spalten </a:t>
            </a:r>
            <a:r>
              <a:rPr lang="de-DE" b="1" dirty="0">
                <a:cs typeface="Tahoma" pitchFamily="2"/>
              </a:rPr>
              <a:t>entweder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im Zustand |0⟩ </a:t>
            </a:r>
            <a:r>
              <a:rPr lang="de-DE" b="1" dirty="0">
                <a:cs typeface="Tahoma" pitchFamily="2"/>
              </a:rPr>
              <a:t>oder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im Zustand |1⟩ sein.</a:t>
            </a:r>
          </a:p>
          <a:p>
            <a:pPr marL="0" lvl="0" indent="0">
              <a:buNone/>
            </a:pP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pPr lvl="0"/>
            <a:r>
              <a:rPr lang="de-DE" dirty="0">
                <a:cs typeface="Tahoma" pitchFamily="2"/>
              </a:rPr>
              <a:t>Die Quantenphysik sagt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aber, dass es in einer</a:t>
            </a:r>
            <a:br>
              <a:rPr lang="de-DE" dirty="0">
                <a:cs typeface="Tahoma" pitchFamily="2"/>
              </a:rPr>
            </a:br>
            <a:r>
              <a:rPr lang="de-DE" b="1" dirty="0">
                <a:cs typeface="Tahoma" pitchFamily="2"/>
              </a:rPr>
              <a:t>Superposition</a:t>
            </a:r>
            <a:r>
              <a:rPr lang="de-DE" dirty="0">
                <a:cs typeface="Tahoma" pitchFamily="2"/>
              </a:rPr>
              <a:t> 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Zustände |0⟩ und |1⟩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sein kann.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Zustand</a:t>
            </a:r>
            <a:r>
              <a:rPr lang="en-US" dirty="0">
                <a:cs typeface="Tahoma" pitchFamily="2"/>
              </a:rPr>
              <a:t> in der </a:t>
            </a:r>
            <a:r>
              <a:rPr lang="en-US" dirty="0" err="1">
                <a:cs typeface="Tahoma" pitchFamily="2"/>
              </a:rPr>
              <a:t>Quantenphysik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21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cs typeface="Tahoma" pitchFamily="2"/>
              </a:rPr>
              <a:t>In der klassischen Physik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sollte das Photon hinter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den Spalten </a:t>
            </a:r>
            <a:r>
              <a:rPr lang="de-DE" b="1" dirty="0">
                <a:cs typeface="Tahoma" pitchFamily="2"/>
              </a:rPr>
              <a:t>entweder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im Zustand |0⟩ </a:t>
            </a:r>
            <a:r>
              <a:rPr lang="de-DE" b="1" dirty="0">
                <a:cs typeface="Tahoma" pitchFamily="2"/>
              </a:rPr>
              <a:t>oder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im Zustand |1⟩ sein.</a:t>
            </a:r>
          </a:p>
          <a:p>
            <a:pPr marL="0" lvl="0" indent="0">
              <a:buNone/>
            </a:pP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pPr lvl="0"/>
            <a:r>
              <a:rPr lang="de-DE" dirty="0">
                <a:cs typeface="Tahoma" pitchFamily="2"/>
              </a:rPr>
              <a:t>Die Quantenphysik sagt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aber, dass es in einer</a:t>
            </a:r>
            <a:br>
              <a:rPr lang="de-DE" dirty="0">
                <a:cs typeface="Tahoma" pitchFamily="2"/>
              </a:rPr>
            </a:br>
            <a:r>
              <a:rPr lang="de-DE" b="1" dirty="0">
                <a:cs typeface="Tahoma" pitchFamily="2"/>
              </a:rPr>
              <a:t>Superposition</a:t>
            </a:r>
            <a:r>
              <a:rPr lang="de-DE" dirty="0">
                <a:cs typeface="Tahoma" pitchFamily="2"/>
              </a:rPr>
              <a:t> 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Zustände |0⟩ und |1⟩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sein kann.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Zustand</a:t>
            </a:r>
            <a:r>
              <a:rPr lang="en-US" dirty="0">
                <a:cs typeface="Tahoma" pitchFamily="2"/>
              </a:rPr>
              <a:t> in der </a:t>
            </a:r>
            <a:r>
              <a:rPr lang="en-US" dirty="0" err="1">
                <a:cs typeface="Tahoma" pitchFamily="2"/>
              </a:rPr>
              <a:t>Quantenphysik</a:t>
            </a:r>
            <a:endParaRPr lang="en-GB" dirty="0"/>
          </a:p>
        </p:txBody>
      </p:sp>
      <p:pic>
        <p:nvPicPr>
          <p:cNvPr id="4" name="Grafik 3" descr="44§display§\lvert\psi\rangle=c_0\lvert0\rangle+c_1\lvert1\rangle§svg§600§TRUE§" title="TexMaths">
            <a:extLst>
              <a:ext uri="{FF2B5EF4-FFF2-40B4-BE49-F238E27FC236}">
                <a16:creationId xmlns:a16="http://schemas.microsoft.com/office/drawing/2014/main" id="{D1499536-4DEB-48C6-A1B0-34F526A73C9C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347995" y="2207924"/>
            <a:ext cx="4039199" cy="551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4704D9A3-51B8-4843-9C72-7C38B96E79AB}"/>
              </a:ext>
            </a:extLst>
          </p:cNvPr>
          <p:cNvSpPr txBox="1">
            <a:spLocks/>
          </p:cNvSpPr>
          <p:nvPr/>
        </p:nvSpPr>
        <p:spPr>
          <a:xfrm>
            <a:off x="4582014" y="3214164"/>
            <a:ext cx="5543640" cy="9244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600"/>
              </a:buClr>
              <a:buFont typeface="Systemschrift Normal"/>
              <a:buChar char="‣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3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13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>
                <a:cs typeface="Tahoma" pitchFamily="2"/>
              </a:rPr>
              <a:t>Das Photon gelangt </a:t>
            </a:r>
            <a:r>
              <a:rPr lang="de-DE" b="1" dirty="0">
                <a:cs typeface="Tahoma" pitchFamily="2"/>
              </a:rPr>
              <a:t>gleichzeitig</a:t>
            </a:r>
            <a:r>
              <a:rPr lang="de-DE" dirty="0">
                <a:cs typeface="Tahoma" pitchFamily="2"/>
              </a:rPr>
              <a:t> durch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beide Spalte.</a:t>
            </a:r>
            <a:endParaRPr lang="en-US" b="1" dirty="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2180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|</a:t>
            </a:r>
            <a:r>
              <a:rPr lang="en-US" i="1" dirty="0">
                <a:cs typeface="Tahoma" pitchFamily="2"/>
              </a:rPr>
              <a:t>c</a:t>
            </a:r>
            <a:r>
              <a:rPr lang="en-US" baseline="-25000" dirty="0">
                <a:cs typeface="Tahoma" pitchFamily="2"/>
              </a:rPr>
              <a:t>0</a:t>
            </a:r>
            <a:r>
              <a:rPr lang="en-US" dirty="0">
                <a:cs typeface="Tahoma" pitchFamily="2"/>
              </a:rPr>
              <a:t>|² und |</a:t>
            </a:r>
            <a:r>
              <a:rPr lang="en-US" i="1" dirty="0">
                <a:cs typeface="Tahoma" pitchFamily="2"/>
              </a:rPr>
              <a:t>c</a:t>
            </a:r>
            <a:r>
              <a:rPr lang="en-US" baseline="-25000" dirty="0">
                <a:cs typeface="Tahoma" pitchFamily="2"/>
              </a:rPr>
              <a:t>1</a:t>
            </a:r>
            <a:r>
              <a:rPr lang="en-US" dirty="0">
                <a:cs typeface="Tahoma" pitchFamily="2"/>
              </a:rPr>
              <a:t>|² </a:t>
            </a:r>
            <a:r>
              <a:rPr lang="de-DE" dirty="0">
                <a:cs typeface="Tahoma" pitchFamily="2"/>
              </a:rPr>
              <a:t>sind die</a:t>
            </a:r>
            <a:br>
              <a:rPr lang="de-DE" dirty="0">
                <a:cs typeface="Tahoma" pitchFamily="2"/>
              </a:rPr>
            </a:br>
            <a:r>
              <a:rPr lang="de-DE" b="1" dirty="0">
                <a:cs typeface="Tahoma" pitchFamily="2"/>
              </a:rPr>
              <a:t>Wahrscheinlichkeiten,</a:t>
            </a:r>
            <a:br>
              <a:rPr lang="de-DE" b="1" dirty="0">
                <a:cs typeface="Tahoma" pitchFamily="2"/>
              </a:rPr>
            </a:br>
            <a:r>
              <a:rPr lang="de-DE" dirty="0">
                <a:cs typeface="Tahoma" pitchFamily="2"/>
              </a:rPr>
              <a:t>dass das Photon durch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Spalt 0 bzw. Spalt 1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gegangen ist.</a:t>
            </a:r>
            <a:endParaRPr lang="en-US" dirty="0">
              <a:cs typeface="Tahoma" pitchFamily="2"/>
            </a:endParaRPr>
          </a:p>
          <a:p>
            <a:pPr lvl="0"/>
            <a:endParaRPr lang="en-US" dirty="0">
              <a:cs typeface="Tahoma" pitchFamily="2"/>
            </a:endParaRPr>
          </a:p>
          <a:p>
            <a:pPr lvl="0">
              <a:spcBef>
                <a:spcPts val="3968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Man kann nicht genau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wissen (es besteht eine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Unsicherheit), durch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welchen Spalt es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gegangen ist.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Zustand</a:t>
            </a:r>
            <a:r>
              <a:rPr lang="en-US" dirty="0">
                <a:cs typeface="Tahoma" pitchFamily="2"/>
              </a:rPr>
              <a:t> in der </a:t>
            </a:r>
            <a:r>
              <a:rPr lang="en-US" dirty="0" err="1">
                <a:cs typeface="Tahoma" pitchFamily="2"/>
              </a:rPr>
              <a:t>Quantenphysik</a:t>
            </a:r>
            <a:endParaRPr lang="en-GB" dirty="0"/>
          </a:p>
        </p:txBody>
      </p:sp>
      <p:pic>
        <p:nvPicPr>
          <p:cNvPr id="4" name="Grafik 3" descr="44§display§\lvert\psi\rangle=c_0\lvert0\rangle+c_1\lvert1\rangle§svg§600§TRUE§" title="TexMaths">
            <a:extLst>
              <a:ext uri="{FF2B5EF4-FFF2-40B4-BE49-F238E27FC236}">
                <a16:creationId xmlns:a16="http://schemas.microsoft.com/office/drawing/2014/main" id="{419EF15B-A803-403F-9341-75644B19BB67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347995" y="2207924"/>
            <a:ext cx="4039199" cy="55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44§display§\lvert c_0\rvert^2+\lvert c_1\rvert^2=1§svg§600§TRUE§" title="TexMaths">
            <a:extLst>
              <a:ext uri="{FF2B5EF4-FFF2-40B4-BE49-F238E27FC236}">
                <a16:creationId xmlns:a16="http://schemas.microsoft.com/office/drawing/2014/main" id="{F6A35430-DFEB-43D5-A027-C4001DA6E9DE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51565" y="3542707"/>
            <a:ext cx="3301200" cy="60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0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>
                <a:cs typeface="Tahoma" pitchFamily="2"/>
              </a:rPr>
              <a:t>Das Messergebnis ist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eine Zahl (mit Einheiten) –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genau wie in 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klassischen Physik. </a:t>
            </a:r>
          </a:p>
          <a:p>
            <a:pPr lvl="0"/>
            <a:endParaRPr lang="de-DE" dirty="0">
              <a:cs typeface="Tahoma" pitchFamily="2"/>
            </a:endParaRPr>
          </a:p>
          <a:p>
            <a:pPr lvl="0"/>
            <a:endParaRPr lang="en-US" dirty="0">
              <a:cs typeface="Tahoma" pitchFamily="2"/>
            </a:endParaRPr>
          </a:p>
          <a:p>
            <a:pPr lvl="0"/>
            <a:r>
              <a:rPr lang="de-DE" dirty="0">
                <a:cs typeface="Tahoma" pitchFamily="2"/>
              </a:rPr>
              <a:t>Jedes Ergebnis wird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mit einer bestimmten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Wahrscheinlichkeit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gemessen.</a:t>
            </a: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Messung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B85797-63CC-440D-8C36-B3E9E8F13E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62091" y="1555751"/>
            <a:ext cx="6252850" cy="46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3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de-DE" dirty="0">
                <a:cs typeface="Tahoma" pitchFamily="2"/>
              </a:rPr>
              <a:t>Anders als in 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klassischen Physik wird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in der Quantenphysik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bei einer Messung 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ursprüngliche Zustand</a:t>
            </a:r>
            <a:br>
              <a:rPr lang="de-DE" dirty="0">
                <a:cs typeface="Tahoma" pitchFamily="2"/>
              </a:rPr>
            </a:br>
            <a:r>
              <a:rPr lang="de-DE" b="1" dirty="0">
                <a:cs typeface="Tahoma" pitchFamily="2"/>
              </a:rPr>
              <a:t>zerstört.</a:t>
            </a:r>
          </a:p>
          <a:p>
            <a:pPr lvl="0">
              <a:spcBef>
                <a:spcPts val="7370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Eine Messung hebt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jegliche Unsicherheit auf.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Messung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4180E3-EA1A-4554-8793-C98AA46865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65702" y="1555750"/>
            <a:ext cx="6251308" cy="46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de-DE" dirty="0">
                <a:cs typeface="Tahoma" pitchFamily="2"/>
              </a:rPr>
              <a:t>Anders als in 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klassischen Physik wird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in der Quantenphysik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bei einer Messung 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ursprüngliche Zustand</a:t>
            </a:r>
            <a:br>
              <a:rPr lang="de-DE" dirty="0">
                <a:cs typeface="Tahoma" pitchFamily="2"/>
              </a:rPr>
            </a:br>
            <a:r>
              <a:rPr lang="de-DE" b="1" dirty="0">
                <a:cs typeface="Tahoma" pitchFamily="2"/>
              </a:rPr>
              <a:t>zerstört.</a:t>
            </a:r>
          </a:p>
          <a:p>
            <a:pPr lvl="0">
              <a:spcBef>
                <a:spcPts val="7370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Eine Messung hebt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jegliche Unsicherheit auf.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Messung</a:t>
            </a:r>
            <a:endParaRPr lang="en-GB" dirty="0"/>
          </a:p>
        </p:txBody>
      </p:sp>
      <p:pic>
        <p:nvPicPr>
          <p:cNvPr id="5" name="Grafik 4" descr="36§display§\lvert\psi\rangle=c_0\lvert0\rangle+c_1\lvert1\rangle§svg§600§TRUE§" title="TexMaths">
            <a:extLst>
              <a:ext uri="{FF2B5EF4-FFF2-40B4-BE49-F238E27FC236}">
                <a16:creationId xmlns:a16="http://schemas.microsoft.com/office/drawing/2014/main" id="{4C306D53-6A01-44A3-90A2-4E46CF19043D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546933" y="2047650"/>
            <a:ext cx="3304800" cy="4510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EC60853-4D69-4848-8D0B-A25D311F963F}"/>
              </a:ext>
            </a:extLst>
          </p:cNvPr>
          <p:cNvSpPr/>
          <p:nvPr/>
        </p:nvSpPr>
        <p:spPr>
          <a:xfrm rot="5400000">
            <a:off x="6515333" y="2159475"/>
            <a:ext cx="1368000" cy="2520000"/>
          </a:xfrm>
          <a:custGeom>
            <a:avLst>
              <a:gd name="f0" fmla="val 12467"/>
              <a:gd name="f1" fmla="val 2409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源ノ角ゴシック JP" pitchFamily="2"/>
              <a:cs typeface="FreeSans" pitchFamily="2"/>
            </a:endParaRPr>
          </a:p>
        </p:txBody>
      </p:sp>
      <p:pic>
        <p:nvPicPr>
          <p:cNvPr id="8" name="Grafik 7" descr="36§display§\lvert\psi'\rangle=\lvert1\rangle§svg§600§TRUE§" title="TexMaths">
            <a:extLst>
              <a:ext uri="{FF2B5EF4-FFF2-40B4-BE49-F238E27FC236}">
                <a16:creationId xmlns:a16="http://schemas.microsoft.com/office/drawing/2014/main" id="{0028BD46-AFF9-4697-B0C2-93B4EB1B0971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32993" y="4445994"/>
            <a:ext cx="1732680" cy="4899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8C87D1A-E084-4298-8845-5C67E88E6D0A}"/>
              </a:ext>
            </a:extLst>
          </p:cNvPr>
          <p:cNvSpPr/>
          <p:nvPr/>
        </p:nvSpPr>
        <p:spPr>
          <a:xfrm>
            <a:off x="5120850" y="3079574"/>
            <a:ext cx="410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 w="12600">
            <a:solidFill>
              <a:srgbClr val="2C3E50"/>
            </a:solidFill>
            <a:prstDash val="solid"/>
          </a:ln>
        </p:spPr>
        <p:txBody>
          <a:bodyPr vert="horz" wrap="square" lIns="96120" tIns="51120" rIns="96120" bIns="5112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FFFF"/>
                </a:solidFill>
                <a:latin typeface="Source Sans Pro Black" pitchFamily="34"/>
              </a:defRPr>
            </a:pPr>
            <a:r>
              <a:rPr lang="en-US" sz="18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Source Sans Pro Black" pitchFamily="34"/>
                <a:ea typeface="源ノ角ゴシック JP" pitchFamily="2"/>
                <a:cs typeface="FreeSans" pitchFamily="2"/>
              </a:rPr>
              <a:t>MESSUNG</a:t>
            </a:r>
          </a:p>
        </p:txBody>
      </p:sp>
    </p:spTree>
    <p:extLst>
      <p:ext uri="{BB962C8B-B14F-4D97-AF65-F5344CB8AC3E}">
        <p14:creationId xmlns:p14="http://schemas.microsoft.com/office/powerpoint/2010/main" val="426399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r>
              <a:rPr lang="de-DE" dirty="0">
                <a:cs typeface="Tahoma" pitchFamily="2"/>
              </a:rPr>
              <a:t>Aber wie erhalten wir</a:t>
            </a:r>
            <a:br>
              <a:rPr lang="en-US" dirty="0">
                <a:cs typeface="Tahoma" pitchFamily="2"/>
              </a:rPr>
            </a:br>
            <a:r>
              <a:rPr lang="en-US" i="1" dirty="0">
                <a:cs typeface="Tahoma" pitchFamily="2"/>
              </a:rPr>
              <a:t>c</a:t>
            </a:r>
            <a:r>
              <a:rPr lang="en-US" baseline="-25000" dirty="0">
                <a:cs typeface="Tahoma" pitchFamily="2"/>
              </a:rPr>
              <a:t>0</a:t>
            </a:r>
            <a:r>
              <a:rPr lang="en-US" dirty="0">
                <a:cs typeface="Tahoma" pitchFamily="2"/>
              </a:rPr>
              <a:t> und </a:t>
            </a:r>
            <a:r>
              <a:rPr lang="en-US" i="1" dirty="0">
                <a:cs typeface="Tahoma" pitchFamily="2"/>
              </a:rPr>
              <a:t>c</a:t>
            </a:r>
            <a:r>
              <a:rPr lang="en-US" baseline="-25000" dirty="0">
                <a:cs typeface="Tahoma" pitchFamily="2"/>
              </a:rPr>
              <a:t>1</a:t>
            </a:r>
            <a:r>
              <a:rPr lang="de-DE" dirty="0">
                <a:cs typeface="Tahoma" pitchFamily="2"/>
              </a:rPr>
              <a:t>, wenn wir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eine Messung nicht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wiederholen können,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ohne den Zustand zu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zerstören?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Messung</a:t>
            </a:r>
            <a:endParaRPr lang="en-GB" dirty="0"/>
          </a:p>
        </p:txBody>
      </p:sp>
      <p:pic>
        <p:nvPicPr>
          <p:cNvPr id="5" name="Grafik 4" descr="36§display§\lvert\psi\rangle=c_0\lvert0\rangle+c_1\lvert1\rangle§svg§600§TRUE§" title="TexMaths">
            <a:extLst>
              <a:ext uri="{FF2B5EF4-FFF2-40B4-BE49-F238E27FC236}">
                <a16:creationId xmlns:a16="http://schemas.microsoft.com/office/drawing/2014/main" id="{4C306D53-6A01-44A3-90A2-4E46CF19043D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546933" y="2047650"/>
            <a:ext cx="3304800" cy="4510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EC60853-4D69-4848-8D0B-A25D311F963F}"/>
              </a:ext>
            </a:extLst>
          </p:cNvPr>
          <p:cNvSpPr/>
          <p:nvPr/>
        </p:nvSpPr>
        <p:spPr>
          <a:xfrm rot="5400000">
            <a:off x="6515333" y="2159475"/>
            <a:ext cx="1368000" cy="2520000"/>
          </a:xfrm>
          <a:custGeom>
            <a:avLst>
              <a:gd name="f0" fmla="val 12467"/>
              <a:gd name="f1" fmla="val 2409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源ノ角ゴシック JP" pitchFamily="2"/>
              <a:cs typeface="FreeSans" pitchFamily="2"/>
            </a:endParaRPr>
          </a:p>
        </p:txBody>
      </p:sp>
      <p:pic>
        <p:nvPicPr>
          <p:cNvPr id="8" name="Grafik 7" descr="36§display§\lvert\psi'\rangle=\lvert1\rangle§svg§600§TRUE§" title="TexMaths">
            <a:extLst>
              <a:ext uri="{FF2B5EF4-FFF2-40B4-BE49-F238E27FC236}">
                <a16:creationId xmlns:a16="http://schemas.microsoft.com/office/drawing/2014/main" id="{0028BD46-AFF9-4697-B0C2-93B4EB1B0971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32993" y="4445994"/>
            <a:ext cx="1732680" cy="4899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8C87D1A-E084-4298-8845-5C67E88E6D0A}"/>
              </a:ext>
            </a:extLst>
          </p:cNvPr>
          <p:cNvSpPr/>
          <p:nvPr/>
        </p:nvSpPr>
        <p:spPr>
          <a:xfrm>
            <a:off x="5120850" y="3079574"/>
            <a:ext cx="410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 w="12600">
            <a:solidFill>
              <a:srgbClr val="2C3E50"/>
            </a:solidFill>
            <a:prstDash val="solid"/>
          </a:ln>
        </p:spPr>
        <p:txBody>
          <a:bodyPr vert="horz" wrap="square" lIns="96120" tIns="51120" rIns="96120" bIns="5112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FFFF"/>
                </a:solidFill>
                <a:latin typeface="Source Sans Pro Black" pitchFamily="34"/>
              </a:defRPr>
            </a:pPr>
            <a:r>
              <a:rPr lang="en-US" sz="1800" b="0" i="0" u="none" strike="noStrike" kern="1200" cap="none" dirty="0">
                <a:ln>
                  <a:noFill/>
                </a:ln>
                <a:solidFill>
                  <a:srgbClr val="FFFFFF"/>
                </a:solidFill>
                <a:latin typeface="Source Sans Pro Black" pitchFamily="34"/>
                <a:ea typeface="源ノ角ゴシック JP" pitchFamily="2"/>
                <a:cs typeface="FreeSans" pitchFamily="2"/>
              </a:rPr>
              <a:t>MESSUNG</a:t>
            </a:r>
          </a:p>
        </p:txBody>
      </p:sp>
    </p:spTree>
    <p:extLst>
      <p:ext uri="{BB962C8B-B14F-4D97-AF65-F5344CB8AC3E}">
        <p14:creationId xmlns:p14="http://schemas.microsoft.com/office/powerpoint/2010/main" val="377350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cs typeface="Tahoma" pitchFamily="2"/>
              </a:rPr>
              <a:t>Ein Laserstrahl trifft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auf einen schmalen Spalt.</a:t>
            </a:r>
            <a:endParaRPr lang="en-US" dirty="0">
              <a:cs typeface="Tahoma" pitchFamily="2"/>
            </a:endParaRPr>
          </a:p>
          <a:p>
            <a:pPr lvl="0">
              <a:spcBef>
                <a:spcPts val="9638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Was erscheint auf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dem Bildschirm?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</a:t>
            </a:r>
            <a:r>
              <a:rPr lang="en-GB" dirty="0" err="1"/>
              <a:t>Young’sche</a:t>
            </a:r>
            <a:r>
              <a:rPr lang="en-GB" dirty="0"/>
              <a:t> </a:t>
            </a:r>
            <a:r>
              <a:rPr lang="en-GB" dirty="0" err="1"/>
              <a:t>Doppelspalt</a:t>
            </a:r>
            <a:r>
              <a:rPr lang="en-GB" dirty="0"/>
              <a:t>-Experiment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125C58-3134-4F6E-9BAC-36E861E716A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188" y="1854199"/>
            <a:ext cx="6053757" cy="4390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20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r>
              <a:rPr lang="de-DE" dirty="0">
                <a:cs typeface="Tahoma" pitchFamily="2"/>
              </a:rPr>
              <a:t>Aber wie erhalten wir</a:t>
            </a:r>
            <a:br>
              <a:rPr lang="en-US" dirty="0">
                <a:cs typeface="Tahoma" pitchFamily="2"/>
              </a:rPr>
            </a:br>
            <a:r>
              <a:rPr lang="en-US" i="1" dirty="0">
                <a:cs typeface="Tahoma" pitchFamily="2"/>
              </a:rPr>
              <a:t>c</a:t>
            </a:r>
            <a:r>
              <a:rPr lang="en-US" baseline="-25000" dirty="0">
                <a:cs typeface="Tahoma" pitchFamily="2"/>
              </a:rPr>
              <a:t>0</a:t>
            </a:r>
            <a:r>
              <a:rPr lang="en-US" dirty="0">
                <a:cs typeface="Tahoma" pitchFamily="2"/>
              </a:rPr>
              <a:t> und </a:t>
            </a:r>
            <a:r>
              <a:rPr lang="en-US" i="1" dirty="0">
                <a:cs typeface="Tahoma" pitchFamily="2"/>
              </a:rPr>
              <a:t>c</a:t>
            </a:r>
            <a:r>
              <a:rPr lang="en-US" baseline="-25000" dirty="0">
                <a:cs typeface="Tahoma" pitchFamily="2"/>
              </a:rPr>
              <a:t>1</a:t>
            </a:r>
            <a:r>
              <a:rPr lang="de-DE" dirty="0">
                <a:cs typeface="Tahoma" pitchFamily="2"/>
              </a:rPr>
              <a:t>, wenn wir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eine Messung nicht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wiederholen können,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ohne den Zustand zu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zerstören?</a:t>
            </a:r>
            <a:endParaRPr lang="en-US" dirty="0">
              <a:cs typeface="Tahoma" pitchFamily="2"/>
            </a:endParaRPr>
          </a:p>
          <a:p>
            <a:pPr lvl="0">
              <a:spcBef>
                <a:spcPts val="3968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Man kann einfach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viele Kopien des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Experiments machen.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Messung</a:t>
            </a:r>
            <a:endParaRPr lang="en-GB" dirty="0"/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A84EBA68-41CD-43B1-9566-EA0383355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29085"/>
              </p:ext>
            </p:extLst>
          </p:nvPr>
        </p:nvGraphicFramePr>
        <p:xfrm>
          <a:off x="9144000" y="1949450"/>
          <a:ext cx="2220686" cy="3457937"/>
        </p:xfrm>
        <a:graphic>
          <a:graphicData uri="http://schemas.openxmlformats.org/drawingml/2006/table">
            <a:tbl>
              <a:tblPr firstRow="1" bandRow="1"/>
              <a:tblGrid>
                <a:gridCol w="809897">
                  <a:extLst>
                    <a:ext uri="{9D8B030D-6E8A-4147-A177-3AD203B41FA5}">
                      <a16:colId xmlns:a16="http://schemas.microsoft.com/office/drawing/2014/main" val="644863269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1095503696"/>
                    </a:ext>
                  </a:extLst>
                </a:gridCol>
              </a:tblGrid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 err="1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Ergebnis</a:t>
                      </a:r>
                      <a:endParaRPr lang="en-US" sz="2400" b="0" i="0" u="none" strike="noStrike" kern="1200" cap="none" dirty="0">
                        <a:ln>
                          <a:noFill/>
                        </a:ln>
                        <a:latin typeface="Source Sans Pro" pitchFamily="34"/>
                        <a:ea typeface="源ノ角ゴシック JP" pitchFamily="2"/>
                        <a:cs typeface="Free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110123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037962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|0⟩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32801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8873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50690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|0⟩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92880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07454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F651216-361B-4D55-996C-000B276CB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903524"/>
              </p:ext>
            </p:extLst>
          </p:nvPr>
        </p:nvGraphicFramePr>
        <p:xfrm>
          <a:off x="6814458" y="1948180"/>
          <a:ext cx="2220686" cy="3457937"/>
        </p:xfrm>
        <a:graphic>
          <a:graphicData uri="http://schemas.openxmlformats.org/drawingml/2006/table">
            <a:tbl>
              <a:tblPr firstRow="1" bandRow="1"/>
              <a:tblGrid>
                <a:gridCol w="809897">
                  <a:extLst>
                    <a:ext uri="{9D8B030D-6E8A-4147-A177-3AD203B41FA5}">
                      <a16:colId xmlns:a16="http://schemas.microsoft.com/office/drawing/2014/main" val="644863269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1095503696"/>
                    </a:ext>
                  </a:extLst>
                </a:gridCol>
              </a:tblGrid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 err="1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Ergebnis</a:t>
                      </a:r>
                      <a:endParaRPr lang="en-US" sz="2400" b="0" i="0" u="none" strike="noStrike" kern="1200" cap="none" dirty="0">
                        <a:ln>
                          <a:noFill/>
                        </a:ln>
                        <a:latin typeface="Source Sans Pro" pitchFamily="34"/>
                        <a:ea typeface="源ノ角ゴシック JP" pitchFamily="2"/>
                        <a:cs typeface="Free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110123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037962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32801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8873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|0⟩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50690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92880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07454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58720E1-EAC0-42F0-9FE6-0A2F798B8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06743"/>
              </p:ext>
            </p:extLst>
          </p:nvPr>
        </p:nvGraphicFramePr>
        <p:xfrm>
          <a:off x="4480563" y="1949450"/>
          <a:ext cx="2220686" cy="3457937"/>
        </p:xfrm>
        <a:graphic>
          <a:graphicData uri="http://schemas.openxmlformats.org/drawingml/2006/table">
            <a:tbl>
              <a:tblPr firstRow="1" bandRow="1"/>
              <a:tblGrid>
                <a:gridCol w="809897">
                  <a:extLst>
                    <a:ext uri="{9D8B030D-6E8A-4147-A177-3AD203B41FA5}">
                      <a16:colId xmlns:a16="http://schemas.microsoft.com/office/drawing/2014/main" val="644863269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1095503696"/>
                    </a:ext>
                  </a:extLst>
                </a:gridCol>
              </a:tblGrid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 err="1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Ergebnis</a:t>
                      </a:r>
                      <a:endParaRPr lang="en-US" sz="2400" b="0" i="0" u="none" strike="noStrike" kern="1200" cap="none" dirty="0">
                        <a:ln>
                          <a:noFill/>
                        </a:ln>
                        <a:latin typeface="Source Sans Pro" pitchFamily="34"/>
                        <a:ea typeface="源ノ角ゴシック JP" pitchFamily="2"/>
                        <a:cs typeface="FreeSans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110123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037962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32801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8873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|0⟩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50690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92880"/>
                  </a:ext>
                </a:extLst>
              </a:tr>
              <a:tr h="49399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latin typeface="Source Sans Pro" pitchFamily="34"/>
                          <a:ea typeface="源ノ角ゴシック JP" pitchFamily="2"/>
                          <a:cs typeface="FreeSans" pitchFamily="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2400">
                          <a:latin typeface="Source Sans Pro" pitchFamily="34"/>
                        </a:defRPr>
                      </a:pPr>
                      <a:r>
                        <a:rPr lang="en-US" sz="2400" b="0" i="0" u="none" strike="noStrike" kern="1200" cap="none" dirty="0">
                          <a:ln>
                            <a:noFill/>
                          </a:ln>
                          <a:solidFill>
                            <a:srgbClr val="2C3E50"/>
                          </a:solidFill>
                          <a:latin typeface="Source Sans Pro" pitchFamily="34"/>
                          <a:ea typeface="Source Sans Pro" pitchFamily="34"/>
                          <a:cs typeface="FreeSans" pitchFamily="2"/>
                        </a:rPr>
                        <a:t>|1⟩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0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749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de-DE" dirty="0">
                <a:cs typeface="Tahoma" pitchFamily="2"/>
              </a:rPr>
              <a:t>Zwei Photonen, A und B,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gelangen durch einen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Doppelspalt.</a:t>
            </a:r>
          </a:p>
          <a:p>
            <a:pPr lvl="0">
              <a:spcBef>
                <a:spcPts val="7370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Wie kann man den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Zustand dieser beiden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Photonen beschreiben?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Verschränkung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66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de-DE" dirty="0">
                <a:cs typeface="Tahoma" pitchFamily="2"/>
              </a:rPr>
              <a:t>Zwei Photonen, A und B,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gelangen durch einen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Doppelspalt.</a:t>
            </a:r>
          </a:p>
          <a:p>
            <a:pPr lvl="0">
              <a:spcBef>
                <a:spcPts val="7370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Wie kann man den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Zustand dieser beiden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Photonen beschreiben?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Verschränkung</a:t>
            </a:r>
            <a:endParaRPr lang="en-GB" dirty="0"/>
          </a:p>
        </p:txBody>
      </p:sp>
      <p:pic>
        <p:nvPicPr>
          <p:cNvPr id="4" name="Grafik 3" descr="40§latex§\begin{align*}&#10; |\psi_\mathrm{A}\rangle&amp;=c_{\mathrm{A}0}|0_\mathrm{A}\rangle+c_{\mathrm{A}1}|1_\mathrm{A}\rangle\\&#10; |\psi_\mathrm{B}\rangle&amp;=c_{\mathrm{B}0}|0_\mathrm{B}\rangle+c_{\mathrm{B}1}|1_\mathrm{B}\rangle&#10;\end{align*}§svg§600§TRUE§" title="TexMaths">
            <a:extLst>
              <a:ext uri="{FF2B5EF4-FFF2-40B4-BE49-F238E27FC236}">
                <a16:creationId xmlns:a16="http://schemas.microsoft.com/office/drawing/2014/main" id="{3AE71535-B2F3-4CE8-B476-E2D09DC8A4D8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4943964" y="2657827"/>
            <a:ext cx="5185440" cy="1261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237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de-DE" dirty="0">
                <a:cs typeface="Tahoma" pitchFamily="2"/>
              </a:rPr>
              <a:t>Was ändert sich,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wenn beide Photonen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nicht unabhängig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voneinander sind?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Verschränkung</a:t>
            </a:r>
            <a:endParaRPr lang="en-GB" dirty="0"/>
          </a:p>
        </p:txBody>
      </p:sp>
      <p:pic>
        <p:nvPicPr>
          <p:cNvPr id="4" name="Grafik 3" descr="40§latex§\begin{align*}&#10; |\psi_\mathrm{A}\rangle&amp;=c_{\mathrm{A}0}|0_\mathrm{A}\rangle+c_{\mathrm{A}1}|1_\mathrm{A}\rangle\\&#10; |\psi_\mathrm{B}\rangle&amp;=c_{\mathrm{B}0}|0_\mathrm{B}\rangle+c_{\mathrm{B}1}|1_\mathrm{B}\rangle&#10;\end{align*}§svg§600§TRUE§" title="TexMaths">
            <a:extLst>
              <a:ext uri="{FF2B5EF4-FFF2-40B4-BE49-F238E27FC236}">
                <a16:creationId xmlns:a16="http://schemas.microsoft.com/office/drawing/2014/main" id="{3AE71535-B2F3-4CE8-B476-E2D09DC8A4D8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4943964" y="2657827"/>
            <a:ext cx="5185440" cy="1261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603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de-DE" dirty="0">
                <a:cs typeface="Tahoma" pitchFamily="2"/>
              </a:rPr>
              <a:t>In dem Fall können die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beiden Photonen nicht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unabhängig voneinander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beschrieben werden.</a:t>
            </a:r>
          </a:p>
          <a:p>
            <a:pPr lvl="0">
              <a:spcBef>
                <a:spcPts val="7370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Das Zwei-Photonen-System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wird als Ganzes beschrieben.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Verschränkung</a:t>
            </a:r>
            <a:endParaRPr lang="en-GB" dirty="0"/>
          </a:p>
        </p:txBody>
      </p:sp>
      <p:pic>
        <p:nvPicPr>
          <p:cNvPr id="5" name="Grafik 4" descr="40§latex§\begin{align*}&#10; |\psi\rangle&amp;=&#10;    c_{00}|0_\mathrm{A}0_\mathrm{B}\rangle\\&#10;    &amp;\quad+c_{01}|0_\mathrm{A}1_\mathrm{B}\rangle\\&#10;    &amp;\quad+c_{10}|1_\mathrm{A}0_\mathrm{B}\rangle\\&#10;    &amp;\quad+c_{11}|1_\mathrm{A}1_\mathrm{B}\rangle&#10;\end{align*}§svg§600§TRUE§" title="TexMaths">
            <a:extLst>
              <a:ext uri="{FF2B5EF4-FFF2-40B4-BE49-F238E27FC236}">
                <a16:creationId xmlns:a16="http://schemas.microsoft.com/office/drawing/2014/main" id="{4A225323-7A4F-4D48-9A29-CDFF0A622CDD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740284" y="2066205"/>
            <a:ext cx="3592800" cy="274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833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de-DE" dirty="0">
                <a:cs typeface="Tahoma" pitchFamily="2"/>
              </a:rPr>
              <a:t>Man kann die Schreibweise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vereinfachen, indem man die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Indizes A und B weglässt.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Die Reihenfolge von 0 und 1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ist aber immer noch wichtig.</a:t>
            </a: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Verschränkung</a:t>
            </a:r>
            <a:endParaRPr lang="en-GB" dirty="0"/>
          </a:p>
        </p:txBody>
      </p:sp>
      <p:pic>
        <p:nvPicPr>
          <p:cNvPr id="7" name="Grafik 6" descr="40§latex§\begin{align*}&#10; |\psi\rangle&amp;=&#10;    c_{00}|00\rangle\\&#10;    &amp;\quad+c_{01}|01\rangle\\&#10;    &amp;\quad+c_{10}|10\rangle\\&#10;    &amp;\quad+c_{11}|11\rangle&#10;\end{align*}§svg§600§TRUE§" title="TexMaths">
            <a:extLst>
              <a:ext uri="{FF2B5EF4-FFF2-40B4-BE49-F238E27FC236}">
                <a16:creationId xmlns:a16="http://schemas.microsoft.com/office/drawing/2014/main" id="{5FA3049E-5665-48E1-A6B6-F1CFC99A3F54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740284" y="2056680"/>
            <a:ext cx="3029760" cy="2744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893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de-DE" dirty="0">
                <a:cs typeface="Tahoma" pitchFamily="2"/>
              </a:rPr>
              <a:t>Zwei Photonen A und B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sind im Zustand </a:t>
            </a:r>
            <a:r>
              <a:rPr lang="en-US" dirty="0">
                <a:cs typeface="Tahoma" pitchFamily="2"/>
              </a:rPr>
              <a:t>|</a:t>
            </a:r>
            <a:r>
              <a:rPr lang="en-US" i="1" dirty="0">
                <a:sym typeface="Symbol" panose="05050102010706020507" pitchFamily="18" charset="2"/>
              </a:rPr>
              <a:t></a:t>
            </a:r>
            <a:r>
              <a:rPr lang="en-US" sz="1800" i="1" dirty="0">
                <a:sym typeface="Symbol" panose="05050102010706020507" pitchFamily="18" charset="2"/>
              </a:rPr>
              <a:t> </a:t>
            </a:r>
            <a:r>
              <a:rPr lang="en-US" dirty="0">
                <a:cs typeface="Tahoma" pitchFamily="2"/>
              </a:rPr>
              <a:t>⟩.</a:t>
            </a:r>
            <a:br>
              <a:rPr lang="en-US" dirty="0">
                <a:cs typeface="Tahoma" pitchFamily="2"/>
              </a:rPr>
            </a:br>
            <a:r>
              <a:rPr lang="de-DE" dirty="0">
                <a:cs typeface="Tahoma" pitchFamily="2"/>
              </a:rPr>
              <a:t>Es wird </a:t>
            </a:r>
            <a:r>
              <a:rPr lang="de-DE" b="1" dirty="0">
                <a:cs typeface="Tahoma" pitchFamily="2"/>
              </a:rPr>
              <a:t>nur</a:t>
            </a:r>
            <a:r>
              <a:rPr lang="de-DE" dirty="0">
                <a:cs typeface="Tahoma" pitchFamily="2"/>
              </a:rPr>
              <a:t> Photon </a:t>
            </a:r>
            <a:r>
              <a:rPr lang="de-DE" dirty="0">
                <a:solidFill>
                  <a:srgbClr val="D81B60"/>
                </a:solidFill>
                <a:cs typeface="Tahoma" pitchFamily="2"/>
              </a:rPr>
              <a:t>A</a:t>
            </a:r>
            <a:br>
              <a:rPr lang="de-DE" dirty="0">
                <a:solidFill>
                  <a:srgbClr val="D81B60"/>
                </a:solidFill>
                <a:cs typeface="Tahoma" pitchFamily="2"/>
              </a:rPr>
            </a:br>
            <a:r>
              <a:rPr lang="de-DE" dirty="0">
                <a:cs typeface="Tahoma" pitchFamily="2"/>
              </a:rPr>
              <a:t>gemessen.</a:t>
            </a:r>
            <a:br>
              <a:rPr lang="de-DE" dirty="0">
                <a:cs typeface="Tahoma" pitchFamily="2"/>
              </a:rPr>
            </a:br>
            <a:endParaRPr lang="de-DE" dirty="0">
              <a:cs typeface="Tahoma" pitchFamily="2"/>
            </a:endParaRPr>
          </a:p>
          <a:p>
            <a:pPr lvl="0">
              <a:spcBef>
                <a:spcPts val="3968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Was kann man über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den Zustand von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Photon </a:t>
            </a:r>
            <a:r>
              <a:rPr lang="de-DE" dirty="0">
                <a:solidFill>
                  <a:srgbClr val="1E88E5"/>
                </a:solidFill>
              </a:rPr>
              <a:t>B</a:t>
            </a:r>
            <a:r>
              <a:rPr lang="de-DE" dirty="0">
                <a:cs typeface="Tahoma" pitchFamily="2"/>
              </a:rPr>
              <a:t> sagen?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Verschränkung</a:t>
            </a:r>
            <a:endParaRPr lang="en-GB" dirty="0"/>
          </a:p>
        </p:txBody>
      </p:sp>
      <p:pic>
        <p:nvPicPr>
          <p:cNvPr id="6" name="Grafik 5" descr="40§latex§\begin{align*}&#10; |\psi\rangle&amp;=&#10;    c_{01}|{\color[HTML]{d81b60}0}1\rangle&#10;    +c_{10}|{\color[HTML]{d81b60}1}0\rangle&#10;\end{align*}§svg§600§TRUE§" title="TexMaths">
            <a:extLst>
              <a:ext uri="{FF2B5EF4-FFF2-40B4-BE49-F238E27FC236}">
                <a16:creationId xmlns:a16="http://schemas.microsoft.com/office/drawing/2014/main" id="{96A0C5E4-30D0-41BB-8686-75843AE55083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278044" y="2083065"/>
            <a:ext cx="4517279" cy="50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640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de-DE" dirty="0">
                <a:cs typeface="Tahoma" pitchFamily="2"/>
              </a:rPr>
              <a:t>Zwei Photonen A und B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sind im Zustand </a:t>
            </a:r>
            <a:r>
              <a:rPr lang="en-US" dirty="0">
                <a:cs typeface="Tahoma" pitchFamily="2"/>
              </a:rPr>
              <a:t>|</a:t>
            </a:r>
            <a:r>
              <a:rPr lang="en-US" i="1" dirty="0">
                <a:sym typeface="Symbol" panose="05050102010706020507" pitchFamily="18" charset="2"/>
              </a:rPr>
              <a:t></a:t>
            </a:r>
            <a:r>
              <a:rPr lang="en-US" sz="1800" i="1" dirty="0">
                <a:sym typeface="Symbol" panose="05050102010706020507" pitchFamily="18" charset="2"/>
              </a:rPr>
              <a:t> </a:t>
            </a:r>
            <a:r>
              <a:rPr lang="en-US" dirty="0">
                <a:cs typeface="Tahoma" pitchFamily="2"/>
              </a:rPr>
              <a:t>⟩.</a:t>
            </a:r>
            <a:br>
              <a:rPr lang="en-US" dirty="0">
                <a:cs typeface="Tahoma" pitchFamily="2"/>
              </a:rPr>
            </a:br>
            <a:r>
              <a:rPr lang="de-DE" dirty="0">
                <a:cs typeface="Tahoma" pitchFamily="2"/>
              </a:rPr>
              <a:t>Es wird </a:t>
            </a:r>
            <a:r>
              <a:rPr lang="de-DE" b="1" dirty="0">
                <a:cs typeface="Tahoma" pitchFamily="2"/>
              </a:rPr>
              <a:t>nur</a:t>
            </a:r>
            <a:r>
              <a:rPr lang="de-DE" dirty="0">
                <a:cs typeface="Tahoma" pitchFamily="2"/>
              </a:rPr>
              <a:t> Photon </a:t>
            </a:r>
            <a:r>
              <a:rPr lang="de-DE" dirty="0">
                <a:solidFill>
                  <a:srgbClr val="D81B60"/>
                </a:solidFill>
                <a:cs typeface="Tahoma" pitchFamily="2"/>
              </a:rPr>
              <a:t>A</a:t>
            </a:r>
            <a:br>
              <a:rPr lang="de-DE" dirty="0">
                <a:solidFill>
                  <a:srgbClr val="D81B60"/>
                </a:solidFill>
                <a:cs typeface="Tahoma" pitchFamily="2"/>
              </a:rPr>
            </a:br>
            <a:r>
              <a:rPr lang="de-DE" dirty="0">
                <a:cs typeface="Tahoma" pitchFamily="2"/>
              </a:rPr>
              <a:t>gemessen.</a:t>
            </a:r>
            <a:br>
              <a:rPr lang="de-DE" dirty="0">
                <a:cs typeface="Tahoma" pitchFamily="2"/>
              </a:rPr>
            </a:br>
            <a:endParaRPr lang="de-DE" dirty="0">
              <a:cs typeface="Tahoma" pitchFamily="2"/>
            </a:endParaRPr>
          </a:p>
          <a:p>
            <a:pPr lvl="0">
              <a:spcBef>
                <a:spcPts val="3968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Was kann man über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den Zustand von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Photon </a:t>
            </a:r>
            <a:r>
              <a:rPr lang="de-DE" dirty="0">
                <a:solidFill>
                  <a:srgbClr val="1E88E5"/>
                </a:solidFill>
              </a:rPr>
              <a:t>B</a:t>
            </a:r>
            <a:r>
              <a:rPr lang="de-DE" dirty="0">
                <a:cs typeface="Tahoma" pitchFamily="2"/>
              </a:rPr>
              <a:t> sagen?</a:t>
            </a:r>
          </a:p>
          <a:p>
            <a:pPr lvl="0">
              <a:spcBef>
                <a:spcPts val="3968"/>
              </a:spcBef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Entanglement</a:t>
            </a:r>
            <a:endParaRPr lang="en-GB" dirty="0"/>
          </a:p>
        </p:txBody>
      </p:sp>
      <p:pic>
        <p:nvPicPr>
          <p:cNvPr id="6" name="Grafik 5" descr="40§latex§\begin{align*}&#10; |\psi\rangle&amp;=&#10;    c_{01}|{\color[HTML]{d81b60}0}1\rangle&#10;    +c_{10}|{\color[HTML]{d81b60}1}0\rangle&#10;\end{align*}§svg§600§TRUE§" title="TexMaths">
            <a:extLst>
              <a:ext uri="{FF2B5EF4-FFF2-40B4-BE49-F238E27FC236}">
                <a16:creationId xmlns:a16="http://schemas.microsoft.com/office/drawing/2014/main" id="{96A0C5E4-30D0-41BB-8686-75843AE55083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278044" y="2083065"/>
            <a:ext cx="4517279" cy="501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erader Verbinder 4">
            <a:extLst>
              <a:ext uri="{FF2B5EF4-FFF2-40B4-BE49-F238E27FC236}">
                <a16:creationId xmlns:a16="http://schemas.microsoft.com/office/drawing/2014/main" id="{FEB8FC47-68C1-437B-96FA-511704563072}"/>
              </a:ext>
            </a:extLst>
          </p:cNvPr>
          <p:cNvSpPr/>
          <p:nvPr/>
        </p:nvSpPr>
        <p:spPr>
          <a:xfrm>
            <a:off x="7532700" y="3021915"/>
            <a:ext cx="0" cy="2160000"/>
          </a:xfrm>
          <a:prstGeom prst="line">
            <a:avLst/>
          </a:prstGeom>
          <a:noFill/>
          <a:ln w="12600" cap="flat">
            <a:solidFill>
              <a:srgbClr val="2C3E50"/>
            </a:solidFill>
            <a:custDash>
              <a:ds d="100000" sp="100000"/>
            </a:custDash>
          </a:ln>
        </p:spPr>
        <p:txBody>
          <a:bodyPr vert="horz" wrap="square" lIns="96120" tIns="51120" rIns="96120" bIns="511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源ノ角ゴシック JP" pitchFamily="2"/>
              <a:cs typeface="FreeSans" pitchFamily="2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8A400243-E813-42C7-8A42-5965024F8B8E}"/>
              </a:ext>
            </a:extLst>
          </p:cNvPr>
          <p:cNvSpPr txBox="1">
            <a:spLocks/>
          </p:cNvSpPr>
          <p:nvPr/>
        </p:nvSpPr>
        <p:spPr>
          <a:xfrm>
            <a:off x="4797420" y="2687415"/>
            <a:ext cx="2735280" cy="230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600"/>
              </a:buClr>
              <a:buFont typeface="Systemschrift Normal"/>
              <a:buChar char="‣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3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13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D81B60"/>
                </a:solidFill>
                <a:cs typeface="Tahoma" pitchFamily="2"/>
              </a:rPr>
              <a:t>A</a:t>
            </a:r>
            <a:r>
              <a:rPr lang="en-US" dirty="0">
                <a:cs typeface="Tahoma" pitchFamily="2"/>
              </a:rPr>
              <a:t> </a:t>
            </a:r>
            <a:r>
              <a:rPr lang="de-DE" dirty="0">
                <a:cs typeface="Tahoma" pitchFamily="2"/>
              </a:rPr>
              <a:t>ist durch den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Spalt </a:t>
            </a:r>
            <a:r>
              <a:rPr lang="en-US" dirty="0">
                <a:solidFill>
                  <a:srgbClr val="D81B60"/>
                </a:solidFill>
                <a:cs typeface="Tahoma" pitchFamily="2"/>
              </a:rPr>
              <a:t>0 </a:t>
            </a:r>
            <a:r>
              <a:rPr lang="en-US" dirty="0" err="1">
                <a:cs typeface="Tahoma" pitchFamily="2"/>
              </a:rPr>
              <a:t>gegangen</a:t>
            </a:r>
            <a:br>
              <a:rPr lang="en-US" dirty="0">
                <a:solidFill>
                  <a:srgbClr val="C9211E"/>
                </a:solidFill>
                <a:cs typeface="Tahoma" pitchFamily="2"/>
              </a:rPr>
            </a:br>
            <a:r>
              <a:rPr lang="ja-JP" altLang="de-DE" dirty="0"/>
              <a:t>▼</a:t>
            </a:r>
            <a:br>
              <a:rPr lang="en-US" dirty="0">
                <a:solidFill>
                  <a:srgbClr val="C9211E"/>
                </a:solidFill>
              </a:rPr>
            </a:br>
            <a:r>
              <a:rPr lang="en-US" dirty="0">
                <a:solidFill>
                  <a:srgbClr val="1E88E5"/>
                </a:solidFill>
              </a:rPr>
              <a:t>B</a:t>
            </a:r>
            <a:r>
              <a:rPr lang="en-US" dirty="0"/>
              <a:t> </a:t>
            </a:r>
            <a:r>
              <a:rPr lang="de-DE" dirty="0">
                <a:cs typeface="Tahoma" pitchFamily="2"/>
              </a:rPr>
              <a:t>ist durch den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Spalt </a:t>
            </a:r>
            <a:r>
              <a:rPr lang="en-US" dirty="0">
                <a:solidFill>
                  <a:srgbClr val="1E88E5"/>
                </a:solidFill>
              </a:rPr>
              <a:t>1 </a:t>
            </a:r>
            <a:r>
              <a:rPr lang="en-US" dirty="0" err="1">
                <a:cs typeface="Tahoma" pitchFamily="2"/>
              </a:rPr>
              <a:t>gegangen</a:t>
            </a:r>
            <a:endParaRPr lang="en-US" dirty="0">
              <a:solidFill>
                <a:srgbClr val="1E88E5"/>
              </a:solidFill>
            </a:endParaRP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34926AD9-D90A-4BB2-96FA-7ABB3E053102}"/>
              </a:ext>
            </a:extLst>
          </p:cNvPr>
          <p:cNvSpPr txBox="1">
            <a:spLocks/>
          </p:cNvSpPr>
          <p:nvPr/>
        </p:nvSpPr>
        <p:spPr>
          <a:xfrm>
            <a:off x="7532700" y="2688780"/>
            <a:ext cx="2735280" cy="230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600"/>
              </a:buClr>
              <a:buFont typeface="Systemschrift Normal"/>
              <a:buChar char="‣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3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13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D81B60"/>
                </a:solidFill>
                <a:cs typeface="Tahoma" pitchFamily="2"/>
              </a:rPr>
              <a:t>A</a:t>
            </a:r>
            <a:r>
              <a:rPr lang="en-US" dirty="0">
                <a:cs typeface="Tahoma" pitchFamily="2"/>
              </a:rPr>
              <a:t> </a:t>
            </a:r>
            <a:r>
              <a:rPr lang="en-US" dirty="0" err="1">
                <a:cs typeface="Tahoma" pitchFamily="2"/>
              </a:rPr>
              <a:t>ist</a:t>
            </a:r>
            <a:r>
              <a:rPr lang="en-US" dirty="0">
                <a:cs typeface="Tahoma" pitchFamily="2"/>
              </a:rPr>
              <a:t> </a:t>
            </a:r>
            <a:r>
              <a:rPr lang="en-US" dirty="0" err="1">
                <a:cs typeface="Tahoma" pitchFamily="2"/>
              </a:rPr>
              <a:t>durch</a:t>
            </a:r>
            <a:r>
              <a:rPr lang="en-US" dirty="0">
                <a:cs typeface="Tahoma" pitchFamily="2"/>
              </a:rPr>
              <a:t> den</a:t>
            </a:r>
            <a:br>
              <a:rPr lang="en-US" dirty="0">
                <a:cs typeface="Tahoma" pitchFamily="2"/>
              </a:rPr>
            </a:br>
            <a:r>
              <a:rPr lang="en-US" dirty="0" err="1">
                <a:cs typeface="Tahoma" pitchFamily="2"/>
              </a:rPr>
              <a:t>Spalt</a:t>
            </a:r>
            <a:r>
              <a:rPr lang="en-US" dirty="0">
                <a:cs typeface="Tahoma" pitchFamily="2"/>
              </a:rPr>
              <a:t> </a:t>
            </a:r>
            <a:r>
              <a:rPr lang="en-US" dirty="0">
                <a:solidFill>
                  <a:srgbClr val="D81B60"/>
                </a:solidFill>
                <a:cs typeface="Tahoma" pitchFamily="2"/>
              </a:rPr>
              <a:t>1 </a:t>
            </a:r>
            <a:r>
              <a:rPr lang="en-US" dirty="0" err="1">
                <a:cs typeface="Tahoma" pitchFamily="2"/>
              </a:rPr>
              <a:t>gegangen</a:t>
            </a:r>
            <a:br>
              <a:rPr lang="en-US" dirty="0">
                <a:solidFill>
                  <a:srgbClr val="C9211E"/>
                </a:solidFill>
                <a:cs typeface="Tahoma" pitchFamily="2"/>
              </a:rPr>
            </a:br>
            <a:r>
              <a:rPr lang="ja-JP" altLang="de-DE" dirty="0"/>
              <a:t>▼</a:t>
            </a:r>
            <a:br>
              <a:rPr lang="en-US" dirty="0">
                <a:solidFill>
                  <a:srgbClr val="C9211E"/>
                </a:solidFill>
              </a:rPr>
            </a:br>
            <a:r>
              <a:rPr lang="en-US" dirty="0">
                <a:solidFill>
                  <a:srgbClr val="1E88E5"/>
                </a:solidFill>
              </a:rPr>
              <a:t>B</a:t>
            </a:r>
            <a:r>
              <a:rPr lang="en-US" dirty="0"/>
              <a:t> </a:t>
            </a:r>
            <a:r>
              <a:rPr lang="de-DE" dirty="0">
                <a:cs typeface="Tahoma" pitchFamily="2"/>
              </a:rPr>
              <a:t>ist durch den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Spalt </a:t>
            </a:r>
            <a:r>
              <a:rPr lang="en-US" dirty="0">
                <a:solidFill>
                  <a:srgbClr val="1E88E5"/>
                </a:solidFill>
                <a:cs typeface="Tahoma" pitchFamily="2"/>
              </a:rPr>
              <a:t>0</a:t>
            </a:r>
            <a:r>
              <a:rPr lang="en-US" dirty="0">
                <a:solidFill>
                  <a:srgbClr val="1E88E5"/>
                </a:solidFill>
              </a:rPr>
              <a:t> </a:t>
            </a:r>
            <a:r>
              <a:rPr lang="en-US" dirty="0" err="1">
                <a:cs typeface="Tahoma" pitchFamily="2"/>
              </a:rPr>
              <a:t>gegangen</a:t>
            </a:r>
            <a:endParaRPr lang="en-US" dirty="0">
              <a:solidFill>
                <a:srgbClr val="1E88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9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r>
              <a:rPr lang="de-DE" dirty="0">
                <a:cs typeface="Tahoma" pitchFamily="2"/>
              </a:rPr>
              <a:t>Die Messung des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Zustands des einen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Photons gibt einem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Auskunft über den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Zustand des anderen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Photons.</a:t>
            </a:r>
            <a:endParaRPr lang="en-US" dirty="0">
              <a:cs typeface="Tahoma" pitchFamily="2"/>
            </a:endParaRPr>
          </a:p>
          <a:p>
            <a:pPr lvl="0">
              <a:spcBef>
                <a:spcPts val="3968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Die Zustände 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Photonen sind</a:t>
            </a:r>
            <a:br>
              <a:rPr lang="de-DE" dirty="0">
                <a:cs typeface="Tahoma" pitchFamily="2"/>
              </a:rPr>
            </a:br>
            <a:r>
              <a:rPr lang="de-DE" b="1" dirty="0">
                <a:cs typeface="Tahoma" pitchFamily="2"/>
              </a:rPr>
              <a:t>verschränkt.</a:t>
            </a: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Verschränkung</a:t>
            </a:r>
            <a:endParaRPr lang="en-GB" dirty="0"/>
          </a:p>
        </p:txBody>
      </p:sp>
      <p:sp>
        <p:nvSpPr>
          <p:cNvPr id="5" name="Gerader Verbinder 4">
            <a:extLst>
              <a:ext uri="{FF2B5EF4-FFF2-40B4-BE49-F238E27FC236}">
                <a16:creationId xmlns:a16="http://schemas.microsoft.com/office/drawing/2014/main" id="{FEB8FC47-68C1-437B-96FA-511704563072}"/>
              </a:ext>
            </a:extLst>
          </p:cNvPr>
          <p:cNvSpPr/>
          <p:nvPr/>
        </p:nvSpPr>
        <p:spPr>
          <a:xfrm>
            <a:off x="7532700" y="3021915"/>
            <a:ext cx="0" cy="2160000"/>
          </a:xfrm>
          <a:prstGeom prst="line">
            <a:avLst/>
          </a:prstGeom>
          <a:noFill/>
          <a:ln w="12600" cap="flat">
            <a:solidFill>
              <a:srgbClr val="2C3E50"/>
            </a:solidFill>
            <a:custDash>
              <a:ds d="100000" sp="100000"/>
            </a:custDash>
          </a:ln>
        </p:spPr>
        <p:txBody>
          <a:bodyPr vert="horz" wrap="square" lIns="96120" tIns="51120" rIns="96120" bIns="511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源ノ角ゴシック JP" pitchFamily="2"/>
              <a:cs typeface="FreeSans" pitchFamily="2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8A400243-E813-42C7-8A42-5965024F8B8E}"/>
              </a:ext>
            </a:extLst>
          </p:cNvPr>
          <p:cNvSpPr txBox="1">
            <a:spLocks/>
          </p:cNvSpPr>
          <p:nvPr/>
        </p:nvSpPr>
        <p:spPr>
          <a:xfrm>
            <a:off x="4797420" y="2687415"/>
            <a:ext cx="2735280" cy="230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600"/>
              </a:buClr>
              <a:buFont typeface="Systemschrift Normal"/>
              <a:buChar char="‣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3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13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D81B60"/>
                </a:solidFill>
                <a:cs typeface="Tahoma" pitchFamily="2"/>
              </a:rPr>
              <a:t>A</a:t>
            </a:r>
            <a:r>
              <a:rPr lang="en-US" dirty="0">
                <a:cs typeface="Tahoma" pitchFamily="2"/>
              </a:rPr>
              <a:t> </a:t>
            </a:r>
            <a:r>
              <a:rPr lang="de-DE" dirty="0">
                <a:cs typeface="Tahoma" pitchFamily="2"/>
              </a:rPr>
              <a:t>ist durch den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Spalt </a:t>
            </a:r>
            <a:r>
              <a:rPr lang="en-US" dirty="0">
                <a:solidFill>
                  <a:srgbClr val="D81B60"/>
                </a:solidFill>
                <a:cs typeface="Tahoma" pitchFamily="2"/>
              </a:rPr>
              <a:t>0 </a:t>
            </a:r>
            <a:r>
              <a:rPr lang="en-US" dirty="0" err="1">
                <a:cs typeface="Tahoma" pitchFamily="2"/>
              </a:rPr>
              <a:t>gegangen</a:t>
            </a:r>
            <a:br>
              <a:rPr lang="en-US" dirty="0">
                <a:solidFill>
                  <a:srgbClr val="C9211E"/>
                </a:solidFill>
                <a:cs typeface="Tahoma" pitchFamily="2"/>
              </a:rPr>
            </a:br>
            <a:r>
              <a:rPr lang="ja-JP" altLang="de-DE" dirty="0"/>
              <a:t>▼</a:t>
            </a:r>
            <a:br>
              <a:rPr lang="en-US" dirty="0">
                <a:solidFill>
                  <a:srgbClr val="C9211E"/>
                </a:solidFill>
              </a:rPr>
            </a:br>
            <a:r>
              <a:rPr lang="en-US" dirty="0">
                <a:solidFill>
                  <a:srgbClr val="1E88E5"/>
                </a:solidFill>
              </a:rPr>
              <a:t>B</a:t>
            </a:r>
            <a:r>
              <a:rPr lang="en-US" dirty="0"/>
              <a:t> </a:t>
            </a:r>
            <a:r>
              <a:rPr lang="de-DE" dirty="0">
                <a:cs typeface="Tahoma" pitchFamily="2"/>
              </a:rPr>
              <a:t>ist durch den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Spalt </a:t>
            </a:r>
            <a:r>
              <a:rPr lang="en-US" dirty="0">
                <a:solidFill>
                  <a:srgbClr val="1E88E5"/>
                </a:solidFill>
              </a:rPr>
              <a:t>1 </a:t>
            </a:r>
            <a:r>
              <a:rPr lang="en-US" dirty="0" err="1">
                <a:cs typeface="Tahoma" pitchFamily="2"/>
              </a:rPr>
              <a:t>gegangen</a:t>
            </a:r>
            <a:endParaRPr lang="en-US" dirty="0">
              <a:solidFill>
                <a:srgbClr val="1E88E5"/>
              </a:solidFill>
            </a:endParaRP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34926AD9-D90A-4BB2-96FA-7ABB3E053102}"/>
              </a:ext>
            </a:extLst>
          </p:cNvPr>
          <p:cNvSpPr txBox="1">
            <a:spLocks/>
          </p:cNvSpPr>
          <p:nvPr/>
        </p:nvSpPr>
        <p:spPr>
          <a:xfrm>
            <a:off x="7532700" y="2688780"/>
            <a:ext cx="2735280" cy="230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600"/>
              </a:buClr>
              <a:buFont typeface="Systemschrift Normal"/>
              <a:buChar char="‣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3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8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13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600"/>
              </a:buClr>
              <a:buFont typeface="Systemschrift Normal"/>
              <a:buChar char="‣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D81B60"/>
                </a:solidFill>
                <a:cs typeface="Tahoma" pitchFamily="2"/>
              </a:rPr>
              <a:t>A</a:t>
            </a:r>
            <a:r>
              <a:rPr lang="en-US" dirty="0">
                <a:cs typeface="Tahoma" pitchFamily="2"/>
              </a:rPr>
              <a:t> </a:t>
            </a:r>
            <a:r>
              <a:rPr lang="en-US" dirty="0" err="1">
                <a:cs typeface="Tahoma" pitchFamily="2"/>
              </a:rPr>
              <a:t>ist</a:t>
            </a:r>
            <a:r>
              <a:rPr lang="en-US" dirty="0">
                <a:cs typeface="Tahoma" pitchFamily="2"/>
              </a:rPr>
              <a:t> </a:t>
            </a:r>
            <a:r>
              <a:rPr lang="en-US" dirty="0" err="1">
                <a:cs typeface="Tahoma" pitchFamily="2"/>
              </a:rPr>
              <a:t>durch</a:t>
            </a:r>
            <a:r>
              <a:rPr lang="en-US" dirty="0">
                <a:cs typeface="Tahoma" pitchFamily="2"/>
              </a:rPr>
              <a:t> den</a:t>
            </a:r>
            <a:br>
              <a:rPr lang="en-US" dirty="0">
                <a:cs typeface="Tahoma" pitchFamily="2"/>
              </a:rPr>
            </a:br>
            <a:r>
              <a:rPr lang="en-US" dirty="0" err="1">
                <a:cs typeface="Tahoma" pitchFamily="2"/>
              </a:rPr>
              <a:t>Spalt</a:t>
            </a:r>
            <a:r>
              <a:rPr lang="en-US" dirty="0">
                <a:cs typeface="Tahoma" pitchFamily="2"/>
              </a:rPr>
              <a:t> </a:t>
            </a:r>
            <a:r>
              <a:rPr lang="en-US" dirty="0">
                <a:solidFill>
                  <a:srgbClr val="D81B60"/>
                </a:solidFill>
                <a:cs typeface="Tahoma" pitchFamily="2"/>
              </a:rPr>
              <a:t>1 </a:t>
            </a:r>
            <a:r>
              <a:rPr lang="en-US" dirty="0" err="1">
                <a:cs typeface="Tahoma" pitchFamily="2"/>
              </a:rPr>
              <a:t>gegangen</a:t>
            </a:r>
            <a:br>
              <a:rPr lang="en-US" dirty="0">
                <a:solidFill>
                  <a:srgbClr val="C9211E"/>
                </a:solidFill>
                <a:cs typeface="Tahoma" pitchFamily="2"/>
              </a:rPr>
            </a:br>
            <a:r>
              <a:rPr lang="ja-JP" altLang="de-DE" dirty="0"/>
              <a:t>▼</a:t>
            </a:r>
            <a:br>
              <a:rPr lang="en-US" dirty="0">
                <a:solidFill>
                  <a:srgbClr val="C9211E"/>
                </a:solidFill>
              </a:rPr>
            </a:br>
            <a:r>
              <a:rPr lang="en-US" dirty="0">
                <a:solidFill>
                  <a:srgbClr val="1E88E5"/>
                </a:solidFill>
              </a:rPr>
              <a:t>B</a:t>
            </a:r>
            <a:r>
              <a:rPr lang="en-US" dirty="0"/>
              <a:t> </a:t>
            </a:r>
            <a:r>
              <a:rPr lang="de-DE" dirty="0">
                <a:cs typeface="Tahoma" pitchFamily="2"/>
              </a:rPr>
              <a:t>ist durch den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Spalt </a:t>
            </a:r>
            <a:r>
              <a:rPr lang="en-US" dirty="0">
                <a:solidFill>
                  <a:srgbClr val="1E88E5"/>
                </a:solidFill>
                <a:cs typeface="Tahoma" pitchFamily="2"/>
              </a:rPr>
              <a:t>0</a:t>
            </a:r>
            <a:r>
              <a:rPr lang="en-US" dirty="0">
                <a:solidFill>
                  <a:srgbClr val="1E88E5"/>
                </a:solidFill>
              </a:rPr>
              <a:t> </a:t>
            </a:r>
            <a:r>
              <a:rPr lang="en-US" dirty="0" err="1">
                <a:cs typeface="Tahoma" pitchFamily="2"/>
              </a:rPr>
              <a:t>gegangen</a:t>
            </a:r>
            <a:endParaRPr lang="en-US" dirty="0">
              <a:solidFill>
                <a:srgbClr val="1E88E5"/>
              </a:solidFill>
            </a:endParaRPr>
          </a:p>
        </p:txBody>
      </p:sp>
      <p:pic>
        <p:nvPicPr>
          <p:cNvPr id="9" name="Grafik 8" descr="40§latex§\begin{align*}&#10; |\psi\rangle&amp;=&#10;    c_{01}|{\color[HTML]{d81b60}0}{\color[HTML]{1e88e5}1}\rangle&#10;    +c_{10}|{\color[HTML]{d81b60}1}{\color[HTML]{1e88e5}0}\rangle&#10;\end{align*}§svg§600§TRUE§" title="TexMaths">
            <a:extLst>
              <a:ext uri="{FF2B5EF4-FFF2-40B4-BE49-F238E27FC236}">
                <a16:creationId xmlns:a16="http://schemas.microsoft.com/office/drawing/2014/main" id="{52893D34-42DF-418D-8A0E-CFEAF862EA5C}"/>
              </a:ext>
            </a:extLst>
          </p:cNvPr>
          <p:cNvPicPr>
            <a:picLocks noChangeAspect="1"/>
          </p:cNvPicPr>
          <p:nvPr/>
        </p:nvPicPr>
        <p:blipFill>
          <a:blip>
            <a:lum/>
            <a:alphaModFix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278044" y="2085345"/>
            <a:ext cx="4517279" cy="50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953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Aufgaben</a:t>
            </a:r>
            <a:r>
              <a:rPr lang="en-US" dirty="0">
                <a:cs typeface="Tahoma" pitchFamily="2"/>
              </a:rPr>
              <a:t> und </a:t>
            </a:r>
            <a:r>
              <a:rPr lang="en-US" dirty="0" err="1">
                <a:cs typeface="Tahoma" pitchFamily="2"/>
              </a:rPr>
              <a:t>Aktivitäten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47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cs typeface="Tahoma" pitchFamily="2"/>
              </a:rPr>
              <a:t>Ein Laserstrahl trifft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auf einen schmalen Spalt</a:t>
            </a:r>
            <a:r>
              <a:rPr lang="en-US" dirty="0">
                <a:cs typeface="Tahoma" pitchFamily="2"/>
              </a:rPr>
              <a:t>.</a:t>
            </a:r>
          </a:p>
          <a:p>
            <a:pPr lvl="0">
              <a:spcBef>
                <a:spcPts val="9638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Was erscheint auf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dem Bildschirm?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</a:t>
            </a:r>
            <a:r>
              <a:rPr lang="en-GB" dirty="0" err="1"/>
              <a:t>Young’sche</a:t>
            </a:r>
            <a:r>
              <a:rPr lang="en-GB" dirty="0"/>
              <a:t> </a:t>
            </a:r>
            <a:r>
              <a:rPr lang="en-GB" dirty="0" err="1"/>
              <a:t>Doppelspalt</a:t>
            </a:r>
            <a:r>
              <a:rPr lang="en-GB" dirty="0"/>
              <a:t>-Experiment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BF9F6E-7092-419D-9D8C-A494A96E13B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75350" y="1860550"/>
            <a:ext cx="6045000" cy="4384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08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/>
            <a:r>
              <a:rPr lang="de-DE" dirty="0">
                <a:cs typeface="Tahoma" pitchFamily="2"/>
              </a:rPr>
              <a:t>Das System wird in dem Zustand 0,6 |0⟩ – 0,8 |1⟩ präpariert.</a:t>
            </a:r>
          </a:p>
          <a:p>
            <a:pPr lvl="0"/>
            <a:r>
              <a:rPr lang="de-DE" dirty="0">
                <a:cs typeface="Tahoma" pitchFamily="2"/>
              </a:rPr>
              <a:t>Wenn das System im Zustand |</a:t>
            </a:r>
            <a:r>
              <a:rPr lang="de-DE" i="1" dirty="0">
                <a:cs typeface="Tahoma" pitchFamily="2"/>
              </a:rPr>
              <a:t>i</a:t>
            </a:r>
            <a:r>
              <a:rPr lang="de-DE" dirty="0">
                <a:cs typeface="Tahoma" pitchFamily="2"/>
              </a:rPr>
              <a:t>⟩ ist, ist das Messergebnis </a:t>
            </a:r>
            <a:r>
              <a:rPr lang="de-DE" i="1" dirty="0">
                <a:cs typeface="Tahoma" pitchFamily="2"/>
              </a:rPr>
              <a:t>i</a:t>
            </a:r>
            <a:r>
              <a:rPr lang="de-DE" dirty="0">
                <a:cs typeface="Tahoma" pitchFamily="2"/>
              </a:rPr>
              <a:t>.</a:t>
            </a:r>
          </a:p>
          <a:p>
            <a:pPr lvl="0"/>
            <a:r>
              <a:rPr lang="de-DE" dirty="0">
                <a:cs typeface="Tahoma" pitchFamily="2"/>
              </a:rPr>
              <a:t>Es wird nun eine Messung am System durchgeführt.</a:t>
            </a:r>
          </a:p>
          <a:p>
            <a:pPr marL="0" lvl="0" indent="0">
              <a:buNone/>
            </a:pPr>
            <a:br>
              <a:rPr lang="en-GB" dirty="0">
                <a:cs typeface="Tahoma" pitchFamily="2"/>
              </a:rPr>
            </a:br>
            <a:endParaRPr lang="en-GB" dirty="0">
              <a:cs typeface="Tahoma" pitchFamily="2"/>
            </a:endParaRPr>
          </a:p>
          <a:p>
            <a:pPr lvl="0"/>
            <a:endParaRPr lang="en-GB" dirty="0">
              <a:cs typeface="Tahoma" pitchFamily="2"/>
            </a:endParaRPr>
          </a:p>
          <a:p>
            <a:r>
              <a:rPr lang="de-DE" dirty="0">
                <a:solidFill>
                  <a:srgbClr val="2A6099"/>
                </a:solidFill>
                <a:cs typeface="Tahoma" pitchFamily="2"/>
              </a:rPr>
              <a:t>Kannst du das Ergebnis der Messung bestimmen? Erkläre.</a:t>
            </a:r>
            <a:endParaRPr lang="en-GB" dirty="0">
              <a:solidFill>
                <a:srgbClr val="2A6099"/>
              </a:solidFill>
              <a:cs typeface="Tahoma" pitchFamily="2"/>
            </a:endParaRPr>
          </a:p>
          <a:p>
            <a:endParaRPr lang="en-GB" dirty="0">
              <a:solidFill>
                <a:srgbClr val="2A6099"/>
              </a:solidFill>
              <a:cs typeface="Tahoma" pitchFamily="2"/>
            </a:endParaRPr>
          </a:p>
          <a:p>
            <a:pPr lvl="0"/>
            <a:endParaRPr lang="en-GB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Aufgabe: </a:t>
            </a:r>
            <a:r>
              <a:rPr lang="en-US" dirty="0" err="1">
                <a:cs typeface="Tahoma" pitchFamily="2"/>
              </a:rPr>
              <a:t>Zustände</a:t>
            </a:r>
            <a:r>
              <a:rPr lang="en-US" dirty="0">
                <a:cs typeface="Tahoma" pitchFamily="2"/>
              </a:rPr>
              <a:t> und </a:t>
            </a:r>
            <a:r>
              <a:rPr lang="en-US" dirty="0" err="1">
                <a:cs typeface="Tahoma" pitchFamily="2"/>
              </a:rPr>
              <a:t>Messungen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260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/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Das System wird in dem Zustand 0,6 |0⟩ – 0,8 |1⟩ präpariert.</a:t>
            </a:r>
          </a:p>
          <a:p>
            <a:pPr lvl="0"/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Wenn das System im Zustand |</a:t>
            </a:r>
            <a:r>
              <a:rPr lang="de-DE" i="1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i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⟩ ist, ist das Messergebnis </a:t>
            </a:r>
            <a:r>
              <a:rPr lang="de-DE" i="1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i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.</a:t>
            </a:r>
          </a:p>
          <a:p>
            <a:pPr lvl="0"/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Es wird nun eine Messung am System durchgeführt.</a:t>
            </a:r>
            <a:endParaRPr lang="en-GB" dirty="0">
              <a:solidFill>
                <a:schemeClr val="bg1">
                  <a:lumMod val="85000"/>
                </a:schemeClr>
              </a:solidFill>
              <a:cs typeface="Tahoma" pitchFamily="2"/>
            </a:endParaRPr>
          </a:p>
          <a:p>
            <a:pPr lvl="0"/>
            <a:r>
              <a:rPr lang="de-DE" dirty="0">
                <a:cs typeface="Tahoma" pitchFamily="2"/>
              </a:rPr>
              <a:t>Angenommen, das Messergebnis ist 0. Es wird nun direkt nach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der ersten Messung eine weitere Messung durchgeführt.</a:t>
            </a:r>
            <a:endParaRPr lang="en-GB" dirty="0">
              <a:cs typeface="Tahoma" pitchFamily="2"/>
            </a:endParaRPr>
          </a:p>
          <a:p>
            <a:pPr marL="0" lvl="0" indent="0">
              <a:buNone/>
            </a:pPr>
            <a:br>
              <a:rPr lang="en-GB" dirty="0">
                <a:cs typeface="Tahoma" pitchFamily="2"/>
              </a:rPr>
            </a:br>
            <a:endParaRPr lang="en-GB" dirty="0">
              <a:cs typeface="Tahoma" pitchFamily="2"/>
            </a:endParaRPr>
          </a:p>
          <a:p>
            <a:pPr lvl="0"/>
            <a:r>
              <a:rPr lang="de-DE" dirty="0">
                <a:solidFill>
                  <a:srgbClr val="2A6099"/>
                </a:solidFill>
                <a:cs typeface="Tahoma" pitchFamily="2"/>
              </a:rPr>
              <a:t>Kannst du jetzt das Ergebnis der Messung bestimmen? Erkläre.</a:t>
            </a:r>
            <a:endParaRPr lang="en-GB" dirty="0">
              <a:solidFill>
                <a:srgbClr val="2A6099"/>
              </a:solidFill>
              <a:cs typeface="Tahoma" pitchFamily="2"/>
            </a:endParaRPr>
          </a:p>
          <a:p>
            <a:pPr marL="0" lvl="0" indent="0">
              <a:buNone/>
            </a:pPr>
            <a:endParaRPr lang="en-GB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Aufgabe: </a:t>
            </a:r>
            <a:r>
              <a:rPr lang="en-US" dirty="0" err="1">
                <a:cs typeface="Tahoma" pitchFamily="2"/>
              </a:rPr>
              <a:t>Zustände</a:t>
            </a:r>
            <a:r>
              <a:rPr lang="en-US" dirty="0">
                <a:cs typeface="Tahoma" pitchFamily="2"/>
              </a:rPr>
              <a:t> und </a:t>
            </a:r>
            <a:r>
              <a:rPr lang="en-US" dirty="0" err="1">
                <a:cs typeface="Tahoma" pitchFamily="2"/>
              </a:rPr>
              <a:t>Messungen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668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/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Das System wird in dem Zustand 0,6 |0⟩ – 0,8 |1⟩ präpariert.</a:t>
            </a:r>
          </a:p>
          <a:p>
            <a:pPr lvl="0"/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Wenn das System im Zustand |</a:t>
            </a:r>
            <a:r>
              <a:rPr lang="de-DE" i="1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i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⟩ ist, ist das Messergebnis </a:t>
            </a:r>
            <a:r>
              <a:rPr lang="de-DE" i="1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i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.</a:t>
            </a:r>
          </a:p>
          <a:p>
            <a:pPr lvl="0"/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Es wird nun eine Messung am System durchgeführt.</a:t>
            </a:r>
            <a:endParaRPr lang="en-GB" dirty="0">
              <a:solidFill>
                <a:schemeClr val="bg1">
                  <a:lumMod val="85000"/>
                </a:schemeClr>
              </a:solidFill>
              <a:cs typeface="Tahoma" pitchFamily="2"/>
            </a:endParaRPr>
          </a:p>
          <a:p>
            <a:pPr lvl="0"/>
            <a:r>
              <a:rPr lang="de-DE" dirty="0">
                <a:cs typeface="Tahoma" pitchFamily="2"/>
              </a:rPr>
              <a:t>Es werden 1000 identische Kopien des ursprünglichen Systems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hergestellt und an jedem System wird eine Messung durchgeführt.</a:t>
            </a:r>
          </a:p>
          <a:p>
            <a:pPr marL="0" lvl="0" indent="0">
              <a:buNone/>
            </a:pPr>
            <a:br>
              <a:rPr lang="en-GB" dirty="0">
                <a:cs typeface="Tahoma" pitchFamily="2"/>
              </a:rPr>
            </a:br>
            <a:endParaRPr lang="en-GB" dirty="0">
              <a:cs typeface="Tahoma" pitchFamily="2"/>
            </a:endParaRPr>
          </a:p>
          <a:p>
            <a:pPr lvl="0"/>
            <a:r>
              <a:rPr lang="de-DE" dirty="0">
                <a:solidFill>
                  <a:srgbClr val="2A6099"/>
                </a:solidFill>
                <a:cs typeface="Tahoma" pitchFamily="2"/>
              </a:rPr>
              <a:t>Schätze ab, wie oft das Ergebnis 0 und wie oft das Ergebnis 1 gemessen wird.</a:t>
            </a:r>
          </a:p>
          <a:p>
            <a:pPr marL="0" lvl="0" indent="0">
              <a:buNone/>
            </a:pPr>
            <a:endParaRPr lang="en-GB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Aufgabe: </a:t>
            </a:r>
            <a:r>
              <a:rPr lang="en-US" dirty="0" err="1">
                <a:cs typeface="Tahoma" pitchFamily="2"/>
              </a:rPr>
              <a:t>Zustände</a:t>
            </a:r>
            <a:r>
              <a:rPr lang="en-US" dirty="0">
                <a:cs typeface="Tahoma" pitchFamily="2"/>
              </a:rPr>
              <a:t> und </a:t>
            </a:r>
            <a:r>
              <a:rPr lang="en-US" dirty="0" err="1">
                <a:cs typeface="Tahoma" pitchFamily="2"/>
              </a:rPr>
              <a:t>Messungen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27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/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Das System wird in dem Zustand 0,6 |0⟩ – 0,8 |1⟩ präpariert.</a:t>
            </a:r>
          </a:p>
          <a:p>
            <a:pPr lvl="0"/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Wenn das System im Zustand |</a:t>
            </a:r>
            <a:r>
              <a:rPr lang="de-DE" i="1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i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⟩ ist, ist das Messergebnis </a:t>
            </a:r>
            <a:r>
              <a:rPr lang="de-DE" i="1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i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.</a:t>
            </a:r>
          </a:p>
          <a:p>
            <a:pPr lvl="0"/>
            <a:r>
              <a:rPr lang="de-DE" dirty="0">
                <a:solidFill>
                  <a:schemeClr val="bg1">
                    <a:lumMod val="75000"/>
                  </a:schemeClr>
                </a:solidFill>
                <a:cs typeface="Tahoma" pitchFamily="2"/>
              </a:rPr>
              <a:t>Es wird nun eine Messung am System durchgeführt.</a:t>
            </a:r>
            <a:endParaRPr lang="en-GB" dirty="0">
              <a:solidFill>
                <a:schemeClr val="bg1">
                  <a:lumMod val="85000"/>
                </a:schemeClr>
              </a:solidFill>
              <a:cs typeface="Tahoma" pitchFamily="2"/>
            </a:endParaRPr>
          </a:p>
          <a:p>
            <a:pPr lvl="0"/>
            <a:r>
              <a:rPr lang="de-DE" dirty="0">
                <a:cs typeface="Tahoma" pitchFamily="2"/>
              </a:rPr>
              <a:t>Es werden 1000 identische Kopien des ursprünglichen Systems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hergestellt und an jedem System wird eine Messung durchgeführt.</a:t>
            </a:r>
          </a:p>
          <a:p>
            <a:pPr marL="0" lvl="0" indent="0">
              <a:buNone/>
            </a:pPr>
            <a:br>
              <a:rPr lang="en-GB" dirty="0">
                <a:cs typeface="Tahoma" pitchFamily="2"/>
              </a:rPr>
            </a:br>
            <a:endParaRPr lang="en-GB" dirty="0">
              <a:cs typeface="Tahoma" pitchFamily="2"/>
            </a:endParaRPr>
          </a:p>
          <a:p>
            <a:pPr lvl="0"/>
            <a:r>
              <a:rPr lang="de-DE" dirty="0">
                <a:solidFill>
                  <a:srgbClr val="2A6099"/>
                </a:solidFill>
                <a:cs typeface="Tahoma" pitchFamily="2"/>
              </a:rPr>
              <a:t>Schätze den Mittelwert der Ergebnisse ab.</a:t>
            </a:r>
          </a:p>
          <a:p>
            <a:pPr lvl="0"/>
            <a:endParaRPr lang="en-GB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ahoma" pitchFamily="2"/>
              </a:rPr>
              <a:t>Aufgabe: </a:t>
            </a:r>
            <a:r>
              <a:rPr lang="en-US" dirty="0" err="1">
                <a:cs typeface="Tahoma" pitchFamily="2"/>
              </a:rPr>
              <a:t>Zustände</a:t>
            </a:r>
            <a:r>
              <a:rPr lang="en-US" dirty="0">
                <a:cs typeface="Tahoma" pitchFamily="2"/>
              </a:rPr>
              <a:t> und </a:t>
            </a:r>
            <a:r>
              <a:rPr lang="en-US" dirty="0" err="1">
                <a:cs typeface="Tahoma" pitchFamily="2"/>
              </a:rPr>
              <a:t>Messungen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511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pPr lvl="0"/>
            <a:endParaRPr lang="en-GB" dirty="0">
              <a:cs typeface="Tahoma" pitchFamily="2"/>
            </a:endParaRPr>
          </a:p>
          <a:p>
            <a:pPr lvl="0"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Tahoma" pitchFamily="2"/>
              </a:rPr>
              <a:t>Aktivität</a:t>
            </a:r>
            <a:r>
              <a:rPr lang="en-US" dirty="0">
                <a:cs typeface="Tahoma" pitchFamily="2"/>
              </a:rPr>
              <a:t>: Eine </a:t>
            </a:r>
            <a:r>
              <a:rPr lang="en-US" dirty="0" err="1">
                <a:cs typeface="Tahoma" pitchFamily="2"/>
              </a:rPr>
              <a:t>Messung</a:t>
            </a:r>
            <a:r>
              <a:rPr lang="en-US" dirty="0">
                <a:cs typeface="Tahoma" pitchFamily="2"/>
              </a:rPr>
              <a:t> </a:t>
            </a:r>
            <a:r>
              <a:rPr lang="en-US" dirty="0" err="1">
                <a:cs typeface="Tahoma" pitchFamily="2"/>
              </a:rPr>
              <a:t>modellieren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58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>
                <a:cs typeface="Tahoma" pitchFamily="2"/>
              </a:rPr>
              <a:t>Ein Laserstrahl trifft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auf zwei schmale Spalte.</a:t>
            </a:r>
          </a:p>
          <a:p>
            <a:pPr lvl="0">
              <a:spcBef>
                <a:spcPts val="9638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Was erscheint auf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dem Bildschirm?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</a:t>
            </a:r>
            <a:r>
              <a:rPr lang="en-GB" dirty="0" err="1"/>
              <a:t>Young’sche</a:t>
            </a:r>
            <a:r>
              <a:rPr lang="en-GB" dirty="0"/>
              <a:t> </a:t>
            </a:r>
            <a:r>
              <a:rPr lang="en-GB" dirty="0" err="1"/>
              <a:t>Doppelspalt</a:t>
            </a:r>
            <a:r>
              <a:rPr lang="en-GB" dirty="0"/>
              <a:t>-Experiment</a:t>
            </a:r>
          </a:p>
        </p:txBody>
      </p:sp>
      <p:pic>
        <p:nvPicPr>
          <p:cNvPr id="5" name="Bildplatzhalter 2">
            <a:extLst>
              <a:ext uri="{FF2B5EF4-FFF2-40B4-BE49-F238E27FC236}">
                <a16:creationId xmlns:a16="http://schemas.microsoft.com/office/drawing/2014/main" id="{2CC83544-6401-40E8-83FD-1D92A681498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692" y="1856016"/>
            <a:ext cx="6051251" cy="43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>
                <a:cs typeface="Tahoma" pitchFamily="2"/>
              </a:rPr>
              <a:t>Ein Laserstrahl trifft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auf zwei schmale Spalte.</a:t>
            </a:r>
          </a:p>
          <a:p>
            <a:pPr lvl="0">
              <a:spcBef>
                <a:spcPts val="9638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Was erscheint auf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dem Bildschirm?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</a:t>
            </a:r>
            <a:r>
              <a:rPr lang="en-GB" dirty="0" err="1"/>
              <a:t>Young’sche</a:t>
            </a:r>
            <a:r>
              <a:rPr lang="en-GB" dirty="0"/>
              <a:t> </a:t>
            </a:r>
            <a:r>
              <a:rPr lang="en-GB" dirty="0" err="1"/>
              <a:t>Doppelspalt</a:t>
            </a:r>
            <a:r>
              <a:rPr lang="en-GB" dirty="0"/>
              <a:t>-Experiment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BAFEC5-9BDC-4F5B-866E-3EEC7EE10AC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247" y="1859231"/>
            <a:ext cx="6051330" cy="438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79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>
                <a:cs typeface="Tahoma" pitchFamily="2"/>
              </a:rPr>
              <a:t>Nun wird die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Lichtintensität nach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und nach verringert.</a:t>
            </a:r>
          </a:p>
          <a:p>
            <a:pPr>
              <a:spcBef>
                <a:spcPts val="9638"/>
              </a:spcBef>
            </a:pPr>
            <a:r>
              <a:rPr lang="de-DE" dirty="0">
                <a:cs typeface="Tahoma" pitchFamily="2"/>
              </a:rPr>
              <a:t>Wie wirkt sich das auf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das Streifenmuster aus?</a:t>
            </a:r>
            <a:endParaRPr lang="en-US" dirty="0">
              <a:cs typeface="Tahoma" pitchFamily="2"/>
            </a:endParaRPr>
          </a:p>
          <a:p>
            <a:pPr lvl="0">
              <a:spcBef>
                <a:spcPts val="9638"/>
              </a:spcBef>
              <a:spcAft>
                <a:spcPts val="0"/>
              </a:spcAft>
            </a:pP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</a:t>
            </a:r>
            <a:r>
              <a:rPr lang="en-GB" dirty="0" err="1"/>
              <a:t>Young’sche</a:t>
            </a:r>
            <a:r>
              <a:rPr lang="en-GB" dirty="0"/>
              <a:t> </a:t>
            </a:r>
            <a:r>
              <a:rPr lang="en-GB" dirty="0" err="1"/>
              <a:t>Doppelspalt</a:t>
            </a:r>
            <a:r>
              <a:rPr lang="en-GB" dirty="0"/>
              <a:t>-Experiment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BAFEC5-9BDC-4F5B-866E-3EEC7EE10AC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247" y="1859231"/>
            <a:ext cx="6051330" cy="438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63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>
                <a:cs typeface="Tahoma" pitchFamily="2"/>
              </a:rPr>
              <a:t>Nun wird die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Lichtintensität nach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und nach verringert.</a:t>
            </a:r>
          </a:p>
          <a:p>
            <a:endParaRPr lang="en-US" dirty="0">
              <a:cs typeface="Tahoma" pitchFamily="2"/>
            </a:endParaRPr>
          </a:p>
          <a:p>
            <a:endParaRPr lang="en-US" dirty="0">
              <a:cs typeface="Tahoma" pitchFamily="2"/>
            </a:endParaRPr>
          </a:p>
          <a:p>
            <a:pPr lvl="0">
              <a:spcBef>
                <a:spcPts val="2835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Die Helligkeit 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Streifen nimmt ab,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während Position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und Breite der Streifen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gleich bleiben.</a:t>
            </a:r>
            <a:endParaRPr lang="en-US" dirty="0">
              <a:cs typeface="Tahoma" pitchFamily="2"/>
            </a:endParaRP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</a:t>
            </a:r>
            <a:r>
              <a:rPr lang="en-GB" dirty="0" err="1"/>
              <a:t>Young’sche</a:t>
            </a:r>
            <a:r>
              <a:rPr lang="en-GB" dirty="0"/>
              <a:t> </a:t>
            </a:r>
            <a:r>
              <a:rPr lang="en-GB" dirty="0" err="1"/>
              <a:t>Doppelspalt</a:t>
            </a:r>
            <a:r>
              <a:rPr lang="en-GB" dirty="0"/>
              <a:t>-Experiment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BAFEC5-9BDC-4F5B-866E-3EEC7EE10AC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247" y="1859231"/>
            <a:ext cx="6051330" cy="438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75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>
                <a:cs typeface="Tahoma" pitchFamily="2"/>
              </a:rPr>
              <a:t>Es gibt zwei Betrachtungs-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weisen: Die Energie des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Laserstrahls wird entweder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durch Wellen oder durch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Teilchen (</a:t>
            </a:r>
            <a:r>
              <a:rPr lang="de-DE" i="1" dirty="0">
                <a:cs typeface="Tahoma" pitchFamily="2"/>
              </a:rPr>
              <a:t>Photonen</a:t>
            </a:r>
            <a:r>
              <a:rPr lang="de-DE" dirty="0">
                <a:cs typeface="Tahoma" pitchFamily="2"/>
              </a:rPr>
              <a:t>)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transportiert.</a:t>
            </a:r>
          </a:p>
          <a:p>
            <a:endParaRPr lang="en-US" dirty="0">
              <a:cs typeface="Tahoma" pitchFamily="2"/>
            </a:endParaRPr>
          </a:p>
          <a:p>
            <a:pPr lvl="0">
              <a:spcBef>
                <a:spcPts val="2835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Was passiert, wenn nur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noch zwei Photonen pro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Sekunde durch die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Spalte gelangen?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</a:t>
            </a:r>
            <a:r>
              <a:rPr lang="en-GB" dirty="0" err="1"/>
              <a:t>Young’sche</a:t>
            </a:r>
            <a:r>
              <a:rPr lang="en-GB" dirty="0"/>
              <a:t> </a:t>
            </a:r>
            <a:r>
              <a:rPr lang="en-GB" dirty="0" err="1"/>
              <a:t>Doppelspalt</a:t>
            </a:r>
            <a:r>
              <a:rPr lang="en-GB" dirty="0"/>
              <a:t>-Experiment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BAFEC5-9BDC-4F5B-866E-3EEC7EE10AC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62247" y="1859231"/>
            <a:ext cx="6051330" cy="438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75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DDCB2-F827-B1A8-2F32-7625B9E9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835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Was passiert, wenn nur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noch zwei Photonen pro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Sekunde durch die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Spalte gelangen?</a:t>
            </a:r>
          </a:p>
          <a:p>
            <a:pPr marL="0" indent="0">
              <a:buNone/>
            </a:pPr>
            <a:endParaRPr lang="en-US" dirty="0">
              <a:cs typeface="Tahoma" pitchFamily="2"/>
            </a:endParaRPr>
          </a:p>
          <a:p>
            <a:pPr lvl="0">
              <a:spcBef>
                <a:spcPts val="2835"/>
              </a:spcBef>
              <a:spcAft>
                <a:spcPts val="0"/>
              </a:spcAft>
            </a:pPr>
            <a:r>
              <a:rPr lang="de-DE" dirty="0">
                <a:cs typeface="Tahoma" pitchFamily="2"/>
              </a:rPr>
              <a:t>Die Photonen gelangen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mit Sicherheit entweder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durch den einen oder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den anderen Spalt</a:t>
            </a:r>
            <a:br>
              <a:rPr lang="de-DE" dirty="0">
                <a:cs typeface="Tahoma" pitchFamily="2"/>
              </a:rPr>
            </a:br>
            <a:r>
              <a:rPr lang="de-DE" dirty="0">
                <a:cs typeface="Tahoma" pitchFamily="2"/>
              </a:rPr>
              <a:t>                            … richtig?</a:t>
            </a:r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19BE4-852E-94EB-9EA5-E93FE44F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</a:t>
            </a:r>
            <a:r>
              <a:rPr lang="en-GB" dirty="0" err="1"/>
              <a:t>Young’sche</a:t>
            </a:r>
            <a:r>
              <a:rPr lang="en-GB" dirty="0"/>
              <a:t> </a:t>
            </a:r>
            <a:r>
              <a:rPr lang="en-GB" dirty="0" err="1"/>
              <a:t>Doppelspalt</a:t>
            </a:r>
            <a:r>
              <a:rPr lang="en-GB" dirty="0"/>
              <a:t>-Experiment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093D84-AB61-4703-93F2-3DF43161FD81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59822" y="1854200"/>
            <a:ext cx="6053755" cy="4390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292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ience on Stage 1">
      <a:dk1>
        <a:srgbClr val="052850"/>
      </a:dk1>
      <a:lt1>
        <a:srgbClr val="FFFFFF"/>
      </a:lt1>
      <a:dk2>
        <a:srgbClr val="6192C0"/>
      </a:dk2>
      <a:lt2>
        <a:srgbClr val="E9F3FF"/>
      </a:lt2>
      <a:accent1>
        <a:srgbClr val="FABB14"/>
      </a:accent1>
      <a:accent2>
        <a:srgbClr val="95C11F"/>
      </a:accent2>
      <a:accent3>
        <a:srgbClr val="EF7D00"/>
      </a:accent3>
      <a:accent4>
        <a:srgbClr val="009ED3"/>
      </a:accent4>
      <a:accent5>
        <a:srgbClr val="B83844"/>
      </a:accent5>
      <a:accent6>
        <a:srgbClr val="2A61A0"/>
      </a:accent6>
      <a:hlink>
        <a:srgbClr val="052850"/>
      </a:hlink>
      <a:folHlink>
        <a:srgbClr val="05285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Science on Stage 1">
      <a:dk1>
        <a:srgbClr val="052850"/>
      </a:dk1>
      <a:lt1>
        <a:srgbClr val="FFFFFF"/>
      </a:lt1>
      <a:dk2>
        <a:srgbClr val="6192C0"/>
      </a:dk2>
      <a:lt2>
        <a:srgbClr val="E9F3FF"/>
      </a:lt2>
      <a:accent1>
        <a:srgbClr val="FABB14"/>
      </a:accent1>
      <a:accent2>
        <a:srgbClr val="95C11F"/>
      </a:accent2>
      <a:accent3>
        <a:srgbClr val="EF7D00"/>
      </a:accent3>
      <a:accent4>
        <a:srgbClr val="009ED3"/>
      </a:accent4>
      <a:accent5>
        <a:srgbClr val="B83844"/>
      </a:accent5>
      <a:accent6>
        <a:srgbClr val="2A61A0"/>
      </a:accent6>
      <a:hlink>
        <a:srgbClr val="052850"/>
      </a:hlink>
      <a:folHlink>
        <a:srgbClr val="05285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bdec8a-3f2a-4143-907b-f144d9fa917e">
      <Terms xmlns="http://schemas.microsoft.com/office/infopath/2007/PartnerControls"/>
    </lcf76f155ced4ddcb4097134ff3c332f>
    <TaxCatchAll xmlns="7860be0e-ffc9-42e6-9b10-708e6caced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1C44D75695184FAADF36D81CC895CA" ma:contentTypeVersion="14" ma:contentTypeDescription="Ein neues Dokument erstellen." ma:contentTypeScope="" ma:versionID="56fb11ded634cf261f301c2f096412b0">
  <xsd:schema xmlns:xsd="http://www.w3.org/2001/XMLSchema" xmlns:xs="http://www.w3.org/2001/XMLSchema" xmlns:p="http://schemas.microsoft.com/office/2006/metadata/properties" xmlns:ns2="bebdec8a-3f2a-4143-907b-f144d9fa917e" xmlns:ns3="7860be0e-ffc9-42e6-9b10-708e6cacedf8" targetNamespace="http://schemas.microsoft.com/office/2006/metadata/properties" ma:root="true" ma:fieldsID="f3861f3ca34a3ce18830b36b8de2da9a" ns2:_="" ns3:_="">
    <xsd:import namespace="bebdec8a-3f2a-4143-907b-f144d9fa917e"/>
    <xsd:import namespace="7860be0e-ffc9-42e6-9b10-708e6cace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dec8a-3f2a-4143-907b-f144d9fa9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2a44ae6d-6acd-4b28-bed4-535d08515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0be0e-ffc9-42e6-9b10-708e6caced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e0e8b7e-b775-46ac-adea-368f68487cbe}" ma:internalName="TaxCatchAll" ma:showField="CatchAllData" ma:web="7860be0e-ffc9-42e6-9b10-708e6cace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D29CA7-C982-4734-A47C-49CFCFB4E9D3}">
  <ds:schemaRefs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7860be0e-ffc9-42e6-9b10-708e6cacedf8"/>
    <ds:schemaRef ds:uri="http://schemas.microsoft.com/office/infopath/2007/PartnerControls"/>
    <ds:schemaRef ds:uri="bebdec8a-3f2a-4143-907b-f144d9fa917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B9BEFE2-44B5-415B-B37C-E11EFA3DF2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F367F0-2DD5-45B5-9608-9FB6348F518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Microsoft Office PowerPoint</Application>
  <PresentationFormat>Breitbild</PresentationFormat>
  <Paragraphs>193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Liberation Sans</vt:lpstr>
      <vt:lpstr>Source Sans Pro</vt:lpstr>
      <vt:lpstr>Source Sans Pro Black</vt:lpstr>
      <vt:lpstr>Symbol</vt:lpstr>
      <vt:lpstr>Systemschrift Normal</vt:lpstr>
      <vt:lpstr>Tahoma</vt:lpstr>
      <vt:lpstr>Office</vt:lpstr>
      <vt:lpstr>1_Office</vt:lpstr>
      <vt:lpstr>Grundlagen der Quantenphysik</vt:lpstr>
      <vt:lpstr>Das Young’sche Doppelspalt-Experiment</vt:lpstr>
      <vt:lpstr>Das Young’sche Doppelspalt-Experiment</vt:lpstr>
      <vt:lpstr>Das Young’sche Doppelspalt-Experiment</vt:lpstr>
      <vt:lpstr>Das Young’sche Doppelspalt-Experiment</vt:lpstr>
      <vt:lpstr>Das Young’sche Doppelspalt-Experiment</vt:lpstr>
      <vt:lpstr>Das Young’sche Doppelspalt-Experiment</vt:lpstr>
      <vt:lpstr>Das Young’sche Doppelspalt-Experiment</vt:lpstr>
      <vt:lpstr>Das Young’sche Doppelspalt-Experiment</vt:lpstr>
      <vt:lpstr>Das Young’sche Doppelspalt-Experiment</vt:lpstr>
      <vt:lpstr>Das Young’sche Doppelspalt-Experiment</vt:lpstr>
      <vt:lpstr>Zustand in der Quantenphysik</vt:lpstr>
      <vt:lpstr>Zustand in der Quantenphysik</vt:lpstr>
      <vt:lpstr>Zustand in der Quantenphysik</vt:lpstr>
      <vt:lpstr>Zustand in der Quantenphysik</vt:lpstr>
      <vt:lpstr>Messung</vt:lpstr>
      <vt:lpstr>Messung</vt:lpstr>
      <vt:lpstr>Messung</vt:lpstr>
      <vt:lpstr>Messung</vt:lpstr>
      <vt:lpstr>Messung</vt:lpstr>
      <vt:lpstr>Verschränkung</vt:lpstr>
      <vt:lpstr>Verschränkung</vt:lpstr>
      <vt:lpstr>Verschränkung</vt:lpstr>
      <vt:lpstr>Verschränkung</vt:lpstr>
      <vt:lpstr>Verschränkung</vt:lpstr>
      <vt:lpstr>Verschränkung</vt:lpstr>
      <vt:lpstr>Entanglement</vt:lpstr>
      <vt:lpstr>Verschränkung</vt:lpstr>
      <vt:lpstr>Aufgaben und Aktivitäten</vt:lpstr>
      <vt:lpstr>Aufgabe: Zustände und Messungen</vt:lpstr>
      <vt:lpstr>Aufgabe: Zustände und Messungen</vt:lpstr>
      <vt:lpstr>Aufgabe: Zustände und Messungen</vt:lpstr>
      <vt:lpstr>Aufgabe: Zustände und Messungen</vt:lpstr>
      <vt:lpstr>Aktivität: Eine Messung modellieren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Weber</dc:creator>
  <cp:lastModifiedBy>Johanna Schwade</cp:lastModifiedBy>
  <cp:revision>123</cp:revision>
  <dcterms:created xsi:type="dcterms:W3CDTF">2021-01-06T08:44:14Z</dcterms:created>
  <dcterms:modified xsi:type="dcterms:W3CDTF">2026-04-08T12:36:34Z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0x010100891C44D75695184FAADF36D81CC895CA</vt:lpwstr>
  </property>
  <property fmtid="{D5CDD505-2E9C-101B-9397-08002B2CF9AE}" pid="3" name="MediaServiceImageTags">
    <vt:lpwstr/>
  </property>
</Properties>
</file>