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handoutMasterIdLst>
    <p:handoutMasterId r:id="rId16"/>
  </p:handoutMasterIdLst>
  <p:sldIdLst>
    <p:sldId id="256" r:id="rId5"/>
    <p:sldId id="258" r:id="rId6"/>
    <p:sldId id="259" r:id="rId7"/>
    <p:sldId id="260" r:id="rId8"/>
    <p:sldId id="261" r:id="rId9"/>
    <p:sldId id="263" r:id="rId10"/>
    <p:sldId id="267" r:id="rId11"/>
    <p:sldId id="268" r:id="rId12"/>
    <p:sldId id="269" r:id="rId13"/>
    <p:sldId id="270"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284F"/>
    <a:srgbClr val="60605F"/>
    <a:srgbClr val="007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602740-A285-4975-8290-3D83D2DBD5A1}" v="10" dt="2026-05-18T12:39:32.842"/>
  </p1510:revLst>
</p1510:revInfo>
</file>

<file path=ppt/tableStyles.xml><?xml version="1.0" encoding="utf-8"?>
<a:tblStyleLst xmlns:a="http://schemas.openxmlformats.org/drawingml/2006/main" def="{5C22544A-7EE6-4342-B048-85BDC9FD1C3A}">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34"/>
    <p:restoredTop sz="94719"/>
  </p:normalViewPr>
  <p:slideViewPr>
    <p:cSldViewPr snapToGrid="0" snapToObjects="1">
      <p:cViewPr varScale="1">
        <p:scale>
          <a:sx n="77" d="100"/>
          <a:sy n="77" d="100"/>
        </p:scale>
        <p:origin x="67" y="86"/>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showGuides="1">
      <p:cViewPr varScale="1">
        <p:scale>
          <a:sx n="97" d="100"/>
          <a:sy n="97" d="100"/>
        </p:scale>
        <p:origin x="31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Schmidt" userId="e577e628-8483-475e-9e6b-67a83705da85" providerId="ADAL" clId="{2A38C7B2-6EAA-439D-BD0F-A740F84906E7}"/>
    <pc:docChg chg="undo custSel addSld delSld modSld sldOrd">
      <pc:chgData name="Jennifer Schmidt" userId="e577e628-8483-475e-9e6b-67a83705da85" providerId="ADAL" clId="{2A38C7B2-6EAA-439D-BD0F-A740F84906E7}" dt="2026-05-18T12:42:15.378" v="312" actId="47"/>
      <pc:docMkLst>
        <pc:docMk/>
      </pc:docMkLst>
      <pc:sldChg chg="modSp mod">
        <pc:chgData name="Jennifer Schmidt" userId="e577e628-8483-475e-9e6b-67a83705da85" providerId="ADAL" clId="{2A38C7B2-6EAA-439D-BD0F-A740F84906E7}" dt="2026-05-18T09:53:10.659" v="143" actId="20577"/>
        <pc:sldMkLst>
          <pc:docMk/>
          <pc:sldMk cId="1233254885" sldId="256"/>
        </pc:sldMkLst>
        <pc:spChg chg="mod">
          <ac:chgData name="Jennifer Schmidt" userId="e577e628-8483-475e-9e6b-67a83705da85" providerId="ADAL" clId="{2A38C7B2-6EAA-439D-BD0F-A740F84906E7}" dt="2026-05-18T09:52:17.530" v="38" actId="6549"/>
          <ac:spMkLst>
            <pc:docMk/>
            <pc:sldMk cId="1233254885" sldId="256"/>
            <ac:spMk id="2" creationId="{65EF6817-FE2A-AA41-81FE-29A994FBAEBB}"/>
          </ac:spMkLst>
        </pc:spChg>
        <pc:spChg chg="mod">
          <ac:chgData name="Jennifer Schmidt" userId="e577e628-8483-475e-9e6b-67a83705da85" providerId="ADAL" clId="{2A38C7B2-6EAA-439D-BD0F-A740F84906E7}" dt="2026-05-18T09:53:10.659" v="143" actId="20577"/>
          <ac:spMkLst>
            <pc:docMk/>
            <pc:sldMk cId="1233254885" sldId="256"/>
            <ac:spMk id="3" creationId="{19A6844F-09A8-184E-9152-2C75C1004AAD}"/>
          </ac:spMkLst>
        </pc:spChg>
      </pc:sldChg>
      <pc:sldChg chg="del">
        <pc:chgData name="Jennifer Schmidt" userId="e577e628-8483-475e-9e6b-67a83705da85" providerId="ADAL" clId="{2A38C7B2-6EAA-439D-BD0F-A740F84906E7}" dt="2026-05-18T12:42:15.378" v="312" actId="47"/>
        <pc:sldMkLst>
          <pc:docMk/>
          <pc:sldMk cId="4083709862" sldId="257"/>
        </pc:sldMkLst>
      </pc:sldChg>
      <pc:sldChg chg="modSp add mod ord">
        <pc:chgData name="Jennifer Schmidt" userId="e577e628-8483-475e-9e6b-67a83705da85" providerId="ADAL" clId="{2A38C7B2-6EAA-439D-BD0F-A740F84906E7}" dt="2026-05-18T09:56:14.960" v="163"/>
        <pc:sldMkLst>
          <pc:docMk/>
          <pc:sldMk cId="0" sldId="258"/>
        </pc:sldMkLst>
        <pc:spChg chg="mod">
          <ac:chgData name="Jennifer Schmidt" userId="e577e628-8483-475e-9e6b-67a83705da85" providerId="ADAL" clId="{2A38C7B2-6EAA-439D-BD0F-A740F84906E7}" dt="2026-05-18T09:55:16.694" v="155" actId="1076"/>
          <ac:spMkLst>
            <pc:docMk/>
            <pc:sldMk cId="0" sldId="258"/>
            <ac:spMk id="7" creationId="{A17B8362-490C-4BD1-AEFE-BF0DC51F539C}"/>
          </ac:spMkLst>
        </pc:spChg>
        <pc:spChg chg="mod">
          <ac:chgData name="Jennifer Schmidt" userId="e577e628-8483-475e-9e6b-67a83705da85" providerId="ADAL" clId="{2A38C7B2-6EAA-439D-BD0F-A740F84906E7}" dt="2026-05-18T09:55:19.378" v="156" actId="14100"/>
          <ac:spMkLst>
            <pc:docMk/>
            <pc:sldMk cId="0" sldId="258"/>
            <ac:spMk id="8" creationId="{01AA9645-86B6-44F1-A13E-B9DB4E85460B}"/>
          </ac:spMkLst>
        </pc:spChg>
        <pc:spChg chg="mod">
          <ac:chgData name="Jennifer Schmidt" userId="e577e628-8483-475e-9e6b-67a83705da85" providerId="ADAL" clId="{2A38C7B2-6EAA-439D-BD0F-A740F84906E7}" dt="2026-05-18T09:55:26.549" v="158" actId="1076"/>
          <ac:spMkLst>
            <pc:docMk/>
            <pc:sldMk cId="0" sldId="258"/>
            <ac:spMk id="9" creationId="{5454F6F4-C81E-4367-B13D-38E4C47183E2}"/>
          </ac:spMkLst>
        </pc:spChg>
        <pc:spChg chg="mod">
          <ac:chgData name="Jennifer Schmidt" userId="e577e628-8483-475e-9e6b-67a83705da85" providerId="ADAL" clId="{2A38C7B2-6EAA-439D-BD0F-A740F84906E7}" dt="2026-05-18T09:55:39.404" v="161" actId="14100"/>
          <ac:spMkLst>
            <pc:docMk/>
            <pc:sldMk cId="0" sldId="258"/>
            <ac:spMk id="107" creationId="{00000000-0000-0000-0000-000000000000}"/>
          </ac:spMkLst>
        </pc:spChg>
        <pc:spChg chg="mod">
          <ac:chgData name="Jennifer Schmidt" userId="e577e628-8483-475e-9e6b-67a83705da85" providerId="ADAL" clId="{2A38C7B2-6EAA-439D-BD0F-A740F84906E7}" dt="2026-05-18T09:54:42.971" v="145" actId="2711"/>
          <ac:spMkLst>
            <pc:docMk/>
            <pc:sldMk cId="0" sldId="258"/>
            <ac:spMk id="108" creationId="{00000000-0000-0000-0000-000000000000}"/>
          </ac:spMkLst>
        </pc:spChg>
      </pc:sldChg>
      <pc:sldChg chg="modSp add mod ord">
        <pc:chgData name="Jennifer Schmidt" userId="e577e628-8483-475e-9e6b-67a83705da85" providerId="ADAL" clId="{2A38C7B2-6EAA-439D-BD0F-A740F84906E7}" dt="2026-05-18T09:59:01.936" v="184" actId="2711"/>
        <pc:sldMkLst>
          <pc:docMk/>
          <pc:sldMk cId="0" sldId="259"/>
        </pc:sldMkLst>
        <pc:spChg chg="mod">
          <ac:chgData name="Jennifer Schmidt" userId="e577e628-8483-475e-9e6b-67a83705da85" providerId="ADAL" clId="{2A38C7B2-6EAA-439D-BD0F-A740F84906E7}" dt="2026-05-18T09:59:01.936" v="184" actId="2711"/>
          <ac:spMkLst>
            <pc:docMk/>
            <pc:sldMk cId="0" sldId="259"/>
            <ac:spMk id="116" creationId="{00000000-0000-0000-0000-000000000000}"/>
          </ac:spMkLst>
        </pc:spChg>
        <pc:spChg chg="mod">
          <ac:chgData name="Jennifer Schmidt" userId="e577e628-8483-475e-9e6b-67a83705da85" providerId="ADAL" clId="{2A38C7B2-6EAA-439D-BD0F-A740F84906E7}" dt="2026-05-18T09:58:13.409" v="179" actId="255"/>
          <ac:spMkLst>
            <pc:docMk/>
            <pc:sldMk cId="0" sldId="259"/>
            <ac:spMk id="118" creationId="{00000000-0000-0000-0000-000000000000}"/>
          </ac:spMkLst>
        </pc:spChg>
      </pc:sldChg>
      <pc:sldChg chg="modSp add mod ord">
        <pc:chgData name="Jennifer Schmidt" userId="e577e628-8483-475e-9e6b-67a83705da85" providerId="ADAL" clId="{2A38C7B2-6EAA-439D-BD0F-A740F84906E7}" dt="2026-05-18T12:31:56.669" v="197" actId="14100"/>
        <pc:sldMkLst>
          <pc:docMk/>
          <pc:sldMk cId="0" sldId="260"/>
        </pc:sldMkLst>
        <pc:spChg chg="mod">
          <ac:chgData name="Jennifer Schmidt" userId="e577e628-8483-475e-9e6b-67a83705da85" providerId="ADAL" clId="{2A38C7B2-6EAA-439D-BD0F-A740F84906E7}" dt="2026-05-18T12:31:56.669" v="197" actId="14100"/>
          <ac:spMkLst>
            <pc:docMk/>
            <pc:sldMk cId="0" sldId="260"/>
            <ac:spMk id="123" creationId="{00000000-0000-0000-0000-000000000000}"/>
          </ac:spMkLst>
        </pc:spChg>
        <pc:spChg chg="mod">
          <ac:chgData name="Jennifer Schmidt" userId="e577e628-8483-475e-9e6b-67a83705da85" providerId="ADAL" clId="{2A38C7B2-6EAA-439D-BD0F-A740F84906E7}" dt="2026-05-18T12:31:42.524" v="194" actId="14100"/>
          <ac:spMkLst>
            <pc:docMk/>
            <pc:sldMk cId="0" sldId="260"/>
            <ac:spMk id="125" creationId="{00000000-0000-0000-0000-000000000000}"/>
          </ac:spMkLst>
        </pc:spChg>
        <pc:spChg chg="mod">
          <ac:chgData name="Jennifer Schmidt" userId="e577e628-8483-475e-9e6b-67a83705da85" providerId="ADAL" clId="{2A38C7B2-6EAA-439D-BD0F-A740F84906E7}" dt="2026-05-18T12:31:45.295" v="195" actId="14100"/>
          <ac:spMkLst>
            <pc:docMk/>
            <pc:sldMk cId="0" sldId="260"/>
            <ac:spMk id="126" creationId="{00000000-0000-0000-0000-000000000000}"/>
          </ac:spMkLst>
        </pc:spChg>
        <pc:spChg chg="mod">
          <ac:chgData name="Jennifer Schmidt" userId="e577e628-8483-475e-9e6b-67a83705da85" providerId="ADAL" clId="{2A38C7B2-6EAA-439D-BD0F-A740F84906E7}" dt="2026-05-18T12:31:49.764" v="196" actId="14100"/>
          <ac:spMkLst>
            <pc:docMk/>
            <pc:sldMk cId="0" sldId="260"/>
            <ac:spMk id="127" creationId="{00000000-0000-0000-0000-000000000000}"/>
          </ac:spMkLst>
        </pc:spChg>
      </pc:sldChg>
      <pc:sldChg chg="addSp delSp modSp add mod ord">
        <pc:chgData name="Jennifer Schmidt" userId="e577e628-8483-475e-9e6b-67a83705da85" providerId="ADAL" clId="{2A38C7B2-6EAA-439D-BD0F-A740F84906E7}" dt="2026-05-18T12:33:25.462" v="212" actId="14100"/>
        <pc:sldMkLst>
          <pc:docMk/>
          <pc:sldMk cId="0" sldId="261"/>
        </pc:sldMkLst>
        <pc:spChg chg="add mod">
          <ac:chgData name="Jennifer Schmidt" userId="e577e628-8483-475e-9e6b-67a83705da85" providerId="ADAL" clId="{2A38C7B2-6EAA-439D-BD0F-A740F84906E7}" dt="2026-05-18T12:33:08.914" v="209" actId="1076"/>
          <ac:spMkLst>
            <pc:docMk/>
            <pc:sldMk cId="0" sldId="261"/>
            <ac:spMk id="2" creationId="{A064761D-B2E0-D420-F34E-F96EE4EF5FC1}"/>
          </ac:spMkLst>
        </pc:spChg>
        <pc:spChg chg="mod">
          <ac:chgData name="Jennifer Schmidt" userId="e577e628-8483-475e-9e6b-67a83705da85" providerId="ADAL" clId="{2A38C7B2-6EAA-439D-BD0F-A740F84906E7}" dt="2026-05-18T12:32:50.308" v="204" actId="14100"/>
          <ac:spMkLst>
            <pc:docMk/>
            <pc:sldMk cId="0" sldId="261"/>
            <ac:spMk id="7" creationId="{FBBD570C-BCAF-4F4B-80B8-3B4E9B342DB4}"/>
          </ac:spMkLst>
        </pc:spChg>
        <pc:spChg chg="del mod">
          <ac:chgData name="Jennifer Schmidt" userId="e577e628-8483-475e-9e6b-67a83705da85" providerId="ADAL" clId="{2A38C7B2-6EAA-439D-BD0F-A740F84906E7}" dt="2026-05-18T12:33:05.836" v="208" actId="478"/>
          <ac:spMkLst>
            <pc:docMk/>
            <pc:sldMk cId="0" sldId="261"/>
            <ac:spMk id="8" creationId="{A2D4FFBA-6F2F-4241-B742-4BC9097A48D9}"/>
          </ac:spMkLst>
        </pc:spChg>
        <pc:spChg chg="mod">
          <ac:chgData name="Jennifer Schmidt" userId="e577e628-8483-475e-9e6b-67a83705da85" providerId="ADAL" clId="{2A38C7B2-6EAA-439D-BD0F-A740F84906E7}" dt="2026-05-18T12:33:12.446" v="210" actId="14100"/>
          <ac:spMkLst>
            <pc:docMk/>
            <pc:sldMk cId="0" sldId="261"/>
            <ac:spMk id="9" creationId="{E35F9DFA-897F-491F-A2DD-A088D3E8B507}"/>
          </ac:spMkLst>
        </pc:spChg>
        <pc:spChg chg="mod">
          <ac:chgData name="Jennifer Schmidt" userId="e577e628-8483-475e-9e6b-67a83705da85" providerId="ADAL" clId="{2A38C7B2-6EAA-439D-BD0F-A740F84906E7}" dt="2026-05-18T12:33:25.462" v="212" actId="14100"/>
          <ac:spMkLst>
            <pc:docMk/>
            <pc:sldMk cId="0" sldId="261"/>
            <ac:spMk id="132" creationId="{00000000-0000-0000-0000-000000000000}"/>
          </ac:spMkLst>
        </pc:spChg>
      </pc:sldChg>
      <pc:sldChg chg="modSp add mod ord">
        <pc:chgData name="Jennifer Schmidt" userId="e577e628-8483-475e-9e6b-67a83705da85" providerId="ADAL" clId="{2A38C7B2-6EAA-439D-BD0F-A740F84906E7}" dt="2026-05-18T12:35:08.126" v="236" actId="14100"/>
        <pc:sldMkLst>
          <pc:docMk/>
          <pc:sldMk cId="0" sldId="263"/>
        </pc:sldMkLst>
        <pc:spChg chg="mod">
          <ac:chgData name="Jennifer Schmidt" userId="e577e628-8483-475e-9e6b-67a83705da85" providerId="ADAL" clId="{2A38C7B2-6EAA-439D-BD0F-A740F84906E7}" dt="2026-05-18T12:35:08.126" v="236" actId="14100"/>
          <ac:spMkLst>
            <pc:docMk/>
            <pc:sldMk cId="0" sldId="263"/>
            <ac:spMk id="147" creationId="{00000000-0000-0000-0000-000000000000}"/>
          </ac:spMkLst>
        </pc:spChg>
        <pc:spChg chg="mod">
          <ac:chgData name="Jennifer Schmidt" userId="e577e628-8483-475e-9e6b-67a83705da85" providerId="ADAL" clId="{2A38C7B2-6EAA-439D-BD0F-A740F84906E7}" dt="2026-05-18T12:34:55.411" v="235" actId="2711"/>
          <ac:spMkLst>
            <pc:docMk/>
            <pc:sldMk cId="0" sldId="263"/>
            <ac:spMk id="148" creationId="{00000000-0000-0000-0000-000000000000}"/>
          </ac:spMkLst>
        </pc:spChg>
      </pc:sldChg>
      <pc:sldChg chg="del">
        <pc:chgData name="Jennifer Schmidt" userId="e577e628-8483-475e-9e6b-67a83705da85" providerId="ADAL" clId="{2A38C7B2-6EAA-439D-BD0F-A740F84906E7}" dt="2026-05-18T12:40:00.603" v="291" actId="47"/>
        <pc:sldMkLst>
          <pc:docMk/>
          <pc:sldMk cId="4023295266" sldId="264"/>
        </pc:sldMkLst>
      </pc:sldChg>
      <pc:sldChg chg="del">
        <pc:chgData name="Jennifer Schmidt" userId="e577e628-8483-475e-9e6b-67a83705da85" providerId="ADAL" clId="{2A38C7B2-6EAA-439D-BD0F-A740F84906E7}" dt="2026-05-18T12:40:01.881" v="292" actId="47"/>
        <pc:sldMkLst>
          <pc:docMk/>
          <pc:sldMk cId="3389207787" sldId="265"/>
        </pc:sldMkLst>
      </pc:sldChg>
      <pc:sldChg chg="del">
        <pc:chgData name="Jennifer Schmidt" userId="e577e628-8483-475e-9e6b-67a83705da85" providerId="ADAL" clId="{2A38C7B2-6EAA-439D-BD0F-A740F84906E7}" dt="2026-05-18T12:40:04.884" v="293" actId="47"/>
        <pc:sldMkLst>
          <pc:docMk/>
          <pc:sldMk cId="1938200741" sldId="266"/>
        </pc:sldMkLst>
      </pc:sldChg>
      <pc:sldChg chg="modSp add mod ord">
        <pc:chgData name="Jennifer Schmidt" userId="e577e628-8483-475e-9e6b-67a83705da85" providerId="ADAL" clId="{2A38C7B2-6EAA-439D-BD0F-A740F84906E7}" dt="2026-05-18T12:35:46.802" v="247" actId="20577"/>
        <pc:sldMkLst>
          <pc:docMk/>
          <pc:sldMk cId="0" sldId="267"/>
        </pc:sldMkLst>
        <pc:spChg chg="mod">
          <ac:chgData name="Jennifer Schmidt" userId="e577e628-8483-475e-9e6b-67a83705da85" providerId="ADAL" clId="{2A38C7B2-6EAA-439D-BD0F-A740F84906E7}" dt="2026-05-18T12:35:46.802" v="247" actId="20577"/>
          <ac:spMkLst>
            <pc:docMk/>
            <pc:sldMk cId="0" sldId="267"/>
            <ac:spMk id="153" creationId="{00000000-0000-0000-0000-000000000000}"/>
          </ac:spMkLst>
        </pc:spChg>
      </pc:sldChg>
      <pc:sldChg chg="modSp add mod ord">
        <pc:chgData name="Jennifer Schmidt" userId="e577e628-8483-475e-9e6b-67a83705da85" providerId="ADAL" clId="{2A38C7B2-6EAA-439D-BD0F-A740F84906E7}" dt="2026-05-18T12:37:32.658" v="261" actId="2711"/>
        <pc:sldMkLst>
          <pc:docMk/>
          <pc:sldMk cId="0" sldId="268"/>
        </pc:sldMkLst>
        <pc:spChg chg="mod">
          <ac:chgData name="Jennifer Schmidt" userId="e577e628-8483-475e-9e6b-67a83705da85" providerId="ADAL" clId="{2A38C7B2-6EAA-439D-BD0F-A740F84906E7}" dt="2026-05-18T12:37:15.069" v="259" actId="2711"/>
          <ac:spMkLst>
            <pc:docMk/>
            <pc:sldMk cId="0" sldId="268"/>
            <ac:spMk id="159" creationId="{00000000-0000-0000-0000-000000000000}"/>
          </ac:spMkLst>
        </pc:spChg>
        <pc:graphicFrameChg chg="modGraphic">
          <ac:chgData name="Jennifer Schmidt" userId="e577e628-8483-475e-9e6b-67a83705da85" providerId="ADAL" clId="{2A38C7B2-6EAA-439D-BD0F-A740F84906E7}" dt="2026-05-18T12:37:32.658" v="261" actId="2711"/>
          <ac:graphicFrameMkLst>
            <pc:docMk/>
            <pc:sldMk cId="0" sldId="268"/>
            <ac:graphicFrameMk id="161" creationId="{00000000-0000-0000-0000-000000000000}"/>
          </ac:graphicFrameMkLst>
        </pc:graphicFrameChg>
      </pc:sldChg>
      <pc:sldChg chg="modSp add mod ord">
        <pc:chgData name="Jennifer Schmidt" userId="e577e628-8483-475e-9e6b-67a83705da85" providerId="ADAL" clId="{2A38C7B2-6EAA-439D-BD0F-A740F84906E7}" dt="2026-05-18T12:39:06.562" v="288" actId="1036"/>
        <pc:sldMkLst>
          <pc:docMk/>
          <pc:sldMk cId="0" sldId="269"/>
        </pc:sldMkLst>
        <pc:spChg chg="mod">
          <ac:chgData name="Jennifer Schmidt" userId="e577e628-8483-475e-9e6b-67a83705da85" providerId="ADAL" clId="{2A38C7B2-6EAA-439D-BD0F-A740F84906E7}" dt="2026-05-18T12:38:38.816" v="269" actId="255"/>
          <ac:spMkLst>
            <pc:docMk/>
            <pc:sldMk cId="0" sldId="269"/>
            <ac:spMk id="166" creationId="{00000000-0000-0000-0000-000000000000}"/>
          </ac:spMkLst>
        </pc:spChg>
        <pc:graphicFrameChg chg="mod modGraphic">
          <ac:chgData name="Jennifer Schmidt" userId="e577e628-8483-475e-9e6b-67a83705da85" providerId="ADAL" clId="{2A38C7B2-6EAA-439D-BD0F-A740F84906E7}" dt="2026-05-18T12:39:06.562" v="288" actId="1036"/>
          <ac:graphicFrameMkLst>
            <pc:docMk/>
            <pc:sldMk cId="0" sldId="269"/>
            <ac:graphicFrameMk id="168" creationId="{00000000-0000-0000-0000-000000000000}"/>
          </ac:graphicFrameMkLst>
        </pc:graphicFrameChg>
      </pc:sldChg>
      <pc:sldChg chg="modSp add mod modClrScheme chgLayout">
        <pc:chgData name="Jennifer Schmidt" userId="e577e628-8483-475e-9e6b-67a83705da85" providerId="ADAL" clId="{2A38C7B2-6EAA-439D-BD0F-A740F84906E7}" dt="2026-05-18T12:41:48.440" v="311" actId="2711"/>
        <pc:sldMkLst>
          <pc:docMk/>
          <pc:sldMk cId="0" sldId="270"/>
        </pc:sldMkLst>
        <pc:spChg chg="mod ord">
          <ac:chgData name="Jennifer Schmidt" userId="e577e628-8483-475e-9e6b-67a83705da85" providerId="ADAL" clId="{2A38C7B2-6EAA-439D-BD0F-A740F84906E7}" dt="2026-05-18T12:41:48.440" v="311" actId="2711"/>
          <ac:spMkLst>
            <pc:docMk/>
            <pc:sldMk cId="0" sldId="270"/>
            <ac:spMk id="173" creationId="{00000000-0000-0000-0000-000000000000}"/>
          </ac:spMkLst>
        </pc:spChg>
        <pc:spChg chg="mod ord">
          <ac:chgData name="Jennifer Schmidt" userId="e577e628-8483-475e-9e6b-67a83705da85" providerId="ADAL" clId="{2A38C7B2-6EAA-439D-BD0F-A740F84906E7}" dt="2026-05-18T12:41:41.540" v="310" actId="2711"/>
          <ac:spMkLst>
            <pc:docMk/>
            <pc:sldMk cId="0" sldId="270"/>
            <ac:spMk id="174" creationId="{00000000-0000-0000-0000-000000000000}"/>
          </ac:spMkLst>
        </pc:spChg>
        <pc:spChg chg="mod">
          <ac:chgData name="Jennifer Schmidt" userId="e577e628-8483-475e-9e6b-67a83705da85" providerId="ADAL" clId="{2A38C7B2-6EAA-439D-BD0F-A740F84906E7}" dt="2026-05-18T12:40:27.051" v="297" actId="20577"/>
          <ac:spMkLst>
            <pc:docMk/>
            <pc:sldMk cId="0" sldId="270"/>
            <ac:spMk id="17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22AD893A-10A7-9F93-B704-643DB826A6D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D0C4206F-C20B-9B38-468B-801E9742E1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26A6F6E-DBE8-D44E-BD30-832D8CD3E4D4}" type="datetimeFigureOut">
              <a:rPr lang="de-DE" smtClean="0"/>
              <a:t>18.05.2026</a:t>
            </a:fld>
            <a:endParaRPr lang="de-DE"/>
          </a:p>
        </p:txBody>
      </p:sp>
      <p:sp>
        <p:nvSpPr>
          <p:cNvPr id="4" name="Fußzeilenplatzhalter 3">
            <a:extLst>
              <a:ext uri="{FF2B5EF4-FFF2-40B4-BE49-F238E27FC236}">
                <a16:creationId xmlns:a16="http://schemas.microsoft.com/office/drawing/2014/main" id="{2315336E-DC37-6956-6BFB-62F0082AB91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07E7F448-55CF-B270-7C25-A2D732DC64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028B25-BA85-3645-A775-85C1C395066C}" type="slidenum">
              <a:rPr lang="de-DE" smtClean="0"/>
              <a:t>‹Nr.›</a:t>
            </a:fld>
            <a:endParaRPr lang="de-DE"/>
          </a:p>
        </p:txBody>
      </p:sp>
    </p:spTree>
    <p:extLst>
      <p:ext uri="{BB962C8B-B14F-4D97-AF65-F5344CB8AC3E}">
        <p14:creationId xmlns:p14="http://schemas.microsoft.com/office/powerpoint/2010/main" val="3031082827"/>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8F5D08-090C-C040-928D-90DCD7ADA17C}" type="datetimeFigureOut">
              <a:rPr lang="de-DE" smtClean="0"/>
              <a:t>18.05.2026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8C5A14-0135-F848-8810-D07C9D09F3BD}" type="slidenum">
              <a:rPr lang="de-DE" smtClean="0"/>
              <a:t>‹Nr.›</a:t>
            </a:fld>
            <a:endParaRPr lang="de-DE"/>
          </a:p>
        </p:txBody>
      </p:sp>
    </p:spTree>
    <p:extLst>
      <p:ext uri="{BB962C8B-B14F-4D97-AF65-F5344CB8AC3E}">
        <p14:creationId xmlns:p14="http://schemas.microsoft.com/office/powerpoint/2010/main" val="2228825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5" name="Google Shape;10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4" name="Google Shape;11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1" name="Google Shape;121;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0" name="Google Shape;13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5" name="Google Shape;145;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1" name="Google Shape;151;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7" name="Google Shape;15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4" name="Google Shape;164;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1" name="Google Shape;171;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19" name="Grafik 18">
            <a:extLst>
              <a:ext uri="{FF2B5EF4-FFF2-40B4-BE49-F238E27FC236}">
                <a16:creationId xmlns:a16="http://schemas.microsoft.com/office/drawing/2014/main" id="{4DFA3A53-DECF-8C41-99F4-1C5434C9E5FC}"/>
              </a:ext>
            </a:extLst>
          </p:cNvPr>
          <p:cNvPicPr>
            <a:picLocks noChangeAspect="1"/>
          </p:cNvPicPr>
          <p:nvPr userDrawn="1"/>
        </p:nvPicPr>
        <p:blipFill>
          <a:blip r:embed="rId2"/>
          <a:srcRect/>
          <a:stretch/>
        </p:blipFill>
        <p:spPr>
          <a:xfrm>
            <a:off x="0" y="0"/>
            <a:ext cx="12192000" cy="6858000"/>
          </a:xfrm>
          <a:prstGeom prst="rect">
            <a:avLst/>
          </a:prstGeom>
        </p:spPr>
      </p:pic>
      <p:sp>
        <p:nvSpPr>
          <p:cNvPr id="2" name="Titel 1">
            <a:extLst>
              <a:ext uri="{FF2B5EF4-FFF2-40B4-BE49-F238E27FC236}">
                <a16:creationId xmlns:a16="http://schemas.microsoft.com/office/drawing/2014/main" id="{70E24430-F5D4-5247-B205-3A7038DB4E7D}"/>
              </a:ext>
            </a:extLst>
          </p:cNvPr>
          <p:cNvSpPr>
            <a:spLocks noGrp="1"/>
          </p:cNvSpPr>
          <p:nvPr>
            <p:ph type="ctrTitle"/>
          </p:nvPr>
        </p:nvSpPr>
        <p:spPr>
          <a:xfrm>
            <a:off x="862331" y="831528"/>
            <a:ext cx="5991396" cy="2716294"/>
          </a:xfrm>
        </p:spPr>
        <p:txBody>
          <a:bodyPr anchor="b" anchorCtr="0"/>
          <a:lstStyle>
            <a:lvl1pPr algn="l">
              <a:defRPr sz="4800">
                <a:solidFill>
                  <a:schemeClr val="bg1"/>
                </a:solidFill>
              </a:defRPr>
            </a:lvl1pPr>
          </a:lstStyle>
          <a:p>
            <a:r>
              <a:rPr lang="de-DE" dirty="0"/>
              <a:t>Mastertitelformat bearbeiten</a:t>
            </a:r>
          </a:p>
        </p:txBody>
      </p:sp>
      <p:sp>
        <p:nvSpPr>
          <p:cNvPr id="3" name="Untertitel 2">
            <a:extLst>
              <a:ext uri="{FF2B5EF4-FFF2-40B4-BE49-F238E27FC236}">
                <a16:creationId xmlns:a16="http://schemas.microsoft.com/office/drawing/2014/main" id="{520A4042-6639-DA49-8695-03A5DCAEA049}"/>
              </a:ext>
            </a:extLst>
          </p:cNvPr>
          <p:cNvSpPr>
            <a:spLocks noGrp="1"/>
          </p:cNvSpPr>
          <p:nvPr>
            <p:ph type="subTitle" idx="1"/>
          </p:nvPr>
        </p:nvSpPr>
        <p:spPr>
          <a:xfrm>
            <a:off x="862331" y="3920082"/>
            <a:ext cx="6036193" cy="1383475"/>
          </a:xfrm>
        </p:spPr>
        <p:txBody>
          <a:bodyPr anchor="t" anchorCtr="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pic>
        <p:nvPicPr>
          <p:cNvPr id="6" name="Grafik 5">
            <a:extLst>
              <a:ext uri="{FF2B5EF4-FFF2-40B4-BE49-F238E27FC236}">
                <a16:creationId xmlns:a16="http://schemas.microsoft.com/office/drawing/2014/main" id="{008E02E2-0B77-E18F-ED70-D36A4327FFCF}"/>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9566542" y="373671"/>
            <a:ext cx="2127889" cy="1236626"/>
          </a:xfrm>
          <a:prstGeom prst="rect">
            <a:avLst/>
          </a:prstGeom>
        </p:spPr>
      </p:pic>
      <p:sp>
        <p:nvSpPr>
          <p:cNvPr id="7" name="Untertitel 2">
            <a:extLst>
              <a:ext uri="{FF2B5EF4-FFF2-40B4-BE49-F238E27FC236}">
                <a16:creationId xmlns:a16="http://schemas.microsoft.com/office/drawing/2014/main" id="{7253AD5A-13C3-041E-6DAF-F86011CC8DDB}"/>
              </a:ext>
            </a:extLst>
          </p:cNvPr>
          <p:cNvSpPr txBox="1">
            <a:spLocks/>
          </p:cNvSpPr>
          <p:nvPr userDrawn="1"/>
        </p:nvSpPr>
        <p:spPr>
          <a:xfrm>
            <a:off x="862332" y="5769242"/>
            <a:ext cx="3589062" cy="599703"/>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1000"/>
              </a:spcBef>
              <a:buClr>
                <a:schemeClr val="accent1"/>
              </a:buClr>
              <a:buFont typeface="Systemschrift Normal"/>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Clr>
                <a:schemeClr val="accent1"/>
              </a:buClr>
              <a:buFont typeface="Systemschrift Norm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Clr>
                <a:schemeClr val="accent1"/>
              </a:buClr>
              <a:buFont typeface="Systemschrift Norm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Clr>
                <a:schemeClr val="accent1"/>
              </a:buClr>
              <a:buFont typeface="Systemschrift Norm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chemeClr val="accent1"/>
              </a:buClr>
              <a:buFont typeface="Systemschrift Norm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sz="1600" dirty="0">
                <a:latin typeface="Aptos" panose="020B0004020202020204" pitchFamily="34" charset="0"/>
              </a:rPr>
              <a:t>Entnommen aus</a:t>
            </a:r>
            <a:br>
              <a:rPr lang="de-DE" sz="1600" dirty="0">
                <a:latin typeface="Aptos" panose="020B0004020202020204" pitchFamily="34" charset="0"/>
              </a:rPr>
            </a:br>
            <a:r>
              <a:rPr lang="de-DE" sz="1600" b="1" dirty="0">
                <a:latin typeface="Aptos" panose="020B0004020202020204" pitchFamily="34" charset="0"/>
              </a:rPr>
              <a:t>QUANTENCOMPUTING IM </a:t>
            </a:r>
            <a:br>
              <a:rPr lang="de-DE" sz="1600" b="1" dirty="0">
                <a:latin typeface="Aptos" panose="020B0004020202020204" pitchFamily="34" charset="0"/>
              </a:rPr>
            </a:br>
            <a:r>
              <a:rPr lang="de-DE" sz="1600" b="1" dirty="0">
                <a:latin typeface="Aptos" panose="020B0004020202020204" pitchFamily="34" charset="0"/>
              </a:rPr>
              <a:t>MINT-UNTERRICHT</a:t>
            </a:r>
          </a:p>
        </p:txBody>
      </p:sp>
    </p:spTree>
    <p:extLst>
      <p:ext uri="{BB962C8B-B14F-4D97-AF65-F5344CB8AC3E}">
        <p14:creationId xmlns:p14="http://schemas.microsoft.com/office/powerpoint/2010/main" val="2475246954"/>
      </p:ext>
    </p:extLst>
  </p:cSld>
  <p:clrMapOvr>
    <a:masterClrMapping/>
  </p:clrMapOvr>
  <p:extLst>
    <p:ext uri="{DCECCB84-F9BA-43D5-87BE-67443E8EF086}">
      <p15:sldGuideLst xmlns:p15="http://schemas.microsoft.com/office/powerpoint/2012/main">
        <p15:guide id="1" pos="70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_Leer AMAZON">
    <p:spTree>
      <p:nvGrpSpPr>
        <p:cNvPr id="1" name=""/>
        <p:cNvGrpSpPr/>
        <p:nvPr/>
      </p:nvGrpSpPr>
      <p:grpSpPr>
        <a:xfrm>
          <a:off x="0" y="0"/>
          <a:ext cx="0" cy="0"/>
          <a:chOff x="0" y="0"/>
          <a:chExt cx="0" cy="0"/>
        </a:xfrm>
      </p:grpSpPr>
      <p:grpSp>
        <p:nvGrpSpPr>
          <p:cNvPr id="2" name="Gruppieren 1">
            <a:extLst>
              <a:ext uri="{FF2B5EF4-FFF2-40B4-BE49-F238E27FC236}">
                <a16:creationId xmlns:a16="http://schemas.microsoft.com/office/drawing/2014/main" id="{26557F8A-1CB4-7065-0090-7E2B39ADA277}"/>
              </a:ext>
            </a:extLst>
          </p:cNvPr>
          <p:cNvGrpSpPr/>
          <p:nvPr userDrawn="1"/>
        </p:nvGrpSpPr>
        <p:grpSpPr>
          <a:xfrm>
            <a:off x="644399" y="6052457"/>
            <a:ext cx="1782930" cy="613922"/>
            <a:chOff x="9548914" y="5555733"/>
            <a:chExt cx="2171702" cy="747789"/>
          </a:xfrm>
        </p:grpSpPr>
        <p:pic>
          <p:nvPicPr>
            <p:cNvPr id="3" name="Grafik 2">
              <a:extLst>
                <a:ext uri="{FF2B5EF4-FFF2-40B4-BE49-F238E27FC236}">
                  <a16:creationId xmlns:a16="http://schemas.microsoft.com/office/drawing/2014/main" id="{F5AA36E0-F5FE-3F8D-3547-30E05E3DD802}"/>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548914" y="5749045"/>
              <a:ext cx="2171702" cy="554477"/>
            </a:xfrm>
            <a:prstGeom prst="rect">
              <a:avLst/>
            </a:prstGeom>
          </p:spPr>
        </p:pic>
        <p:sp>
          <p:nvSpPr>
            <p:cNvPr id="5" name="Textfeld 4">
              <a:extLst>
                <a:ext uri="{FF2B5EF4-FFF2-40B4-BE49-F238E27FC236}">
                  <a16:creationId xmlns:a16="http://schemas.microsoft.com/office/drawing/2014/main" id="{08A805EB-E1A5-4D89-803C-E025D3E8CCDF}"/>
                </a:ext>
              </a:extLst>
            </p:cNvPr>
            <p:cNvSpPr txBox="1"/>
            <p:nvPr userDrawn="1"/>
          </p:nvSpPr>
          <p:spPr>
            <a:xfrm>
              <a:off x="9556573" y="5555733"/>
              <a:ext cx="1624239" cy="131211"/>
            </a:xfrm>
            <a:prstGeom prst="rect">
              <a:avLst/>
            </a:prstGeom>
            <a:noFill/>
          </p:spPr>
          <p:txBody>
            <a:bodyPr wrap="square" lIns="0" tIns="0" rIns="0" bIns="0">
              <a:spAutoFit/>
            </a:bodyPr>
            <a:lstStyle/>
            <a:p>
              <a:r>
                <a:rPr lang="de-DE" sz="700" b="0" i="0" u="none" strike="noStrike" dirty="0">
                  <a:solidFill>
                    <a:srgbClr val="60605F"/>
                  </a:solidFill>
                  <a:effectLst/>
                  <a:latin typeface="Aptos" panose="020B0004020202020204" pitchFamily="34" charset="0"/>
                </a:rPr>
                <a:t>ERMÖGLICHT DURCH</a:t>
              </a:r>
            </a:p>
          </p:txBody>
        </p:sp>
      </p:grpSp>
    </p:spTree>
    <p:extLst>
      <p:ext uri="{BB962C8B-B14F-4D97-AF65-F5344CB8AC3E}">
        <p14:creationId xmlns:p14="http://schemas.microsoft.com/office/powerpoint/2010/main" val="904137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1_Zwei Inhalte AMAZON">
  <p:cSld name="2_Zwei Inhalte AMAZON">
    <p:spTree>
      <p:nvGrpSpPr>
        <p:cNvPr id="1" name="Shape 39"/>
        <p:cNvGrpSpPr/>
        <p:nvPr/>
      </p:nvGrpSpPr>
      <p:grpSpPr>
        <a:xfrm>
          <a:off x="0" y="0"/>
          <a:ext cx="0" cy="0"/>
          <a:chOff x="0" y="0"/>
          <a:chExt cx="0" cy="0"/>
        </a:xfrm>
      </p:grpSpPr>
      <p:pic>
        <p:nvPicPr>
          <p:cNvPr id="40" name="Google Shape;40;p27" descr="Grafik 7"/>
          <p:cNvPicPr preferRelativeResize="0"/>
          <p:nvPr/>
        </p:nvPicPr>
        <p:blipFill rotWithShape="1">
          <a:blip r:embed="rId2">
            <a:alphaModFix/>
          </a:blip>
          <a:srcRect/>
          <a:stretch/>
        </p:blipFill>
        <p:spPr>
          <a:xfrm>
            <a:off x="9991404" y="322543"/>
            <a:ext cx="1895795" cy="1125629"/>
          </a:xfrm>
          <a:prstGeom prst="rect">
            <a:avLst/>
          </a:prstGeom>
          <a:noFill/>
          <a:ln>
            <a:noFill/>
          </a:ln>
        </p:spPr>
      </p:pic>
      <p:pic>
        <p:nvPicPr>
          <p:cNvPr id="41" name="Google Shape;41;p27" descr="Grafik 3"/>
          <p:cNvPicPr preferRelativeResize="0"/>
          <p:nvPr/>
        </p:nvPicPr>
        <p:blipFill rotWithShape="1">
          <a:blip r:embed="rId3">
            <a:alphaModFix/>
          </a:blip>
          <a:srcRect l="10168" t="2969"/>
          <a:stretch/>
        </p:blipFill>
        <p:spPr>
          <a:xfrm>
            <a:off x="-1" y="-1"/>
            <a:ext cx="547607" cy="5976644"/>
          </a:xfrm>
          <a:prstGeom prst="rect">
            <a:avLst/>
          </a:prstGeom>
          <a:noFill/>
          <a:ln>
            <a:noFill/>
          </a:ln>
        </p:spPr>
      </p:pic>
      <p:pic>
        <p:nvPicPr>
          <p:cNvPr id="42" name="Google Shape;42;p27" descr="Grafik 6"/>
          <p:cNvPicPr preferRelativeResize="0"/>
          <p:nvPr/>
        </p:nvPicPr>
        <p:blipFill rotWithShape="1">
          <a:blip r:embed="rId4">
            <a:alphaModFix/>
          </a:blip>
          <a:srcRect/>
          <a:stretch/>
        </p:blipFill>
        <p:spPr>
          <a:xfrm>
            <a:off x="10262803" y="5370162"/>
            <a:ext cx="1635510" cy="1294538"/>
          </a:xfrm>
          <a:prstGeom prst="rect">
            <a:avLst/>
          </a:prstGeom>
          <a:noFill/>
          <a:ln>
            <a:noFill/>
          </a:ln>
        </p:spPr>
      </p:pic>
      <p:sp>
        <p:nvSpPr>
          <p:cNvPr id="43" name="Google Shape;43;p27"/>
          <p:cNvSpPr txBox="1">
            <a:spLocks noGrp="1"/>
          </p:cNvSpPr>
          <p:nvPr>
            <p:ph type="title"/>
          </p:nvPr>
        </p:nvSpPr>
        <p:spPr>
          <a:xfrm>
            <a:off x="645669" y="512746"/>
            <a:ext cx="7872689" cy="922947"/>
          </a:xfrm>
          <a:prstGeom prst="rect">
            <a:avLst/>
          </a:prstGeom>
          <a:noFill/>
          <a:ln>
            <a:noFill/>
          </a:ln>
        </p:spPr>
        <p:txBody>
          <a:bodyPr spcFirstLastPara="1" wrap="square" lIns="0" tIns="0" rIns="0" bIns="0" anchor="ctr" anchorCtr="0">
            <a:normAutofit/>
          </a:bodyPr>
          <a:lstStyle>
            <a:lvl1pPr lvl="0" algn="l">
              <a:lnSpc>
                <a:spcPct val="90000"/>
              </a:lnSpc>
              <a:spcBef>
                <a:spcPts val="0"/>
              </a:spcBef>
              <a:spcAft>
                <a:spcPts val="0"/>
              </a:spcAft>
              <a:buClr>
                <a:srgbClr val="05284F"/>
              </a:buClr>
              <a:buSzPts val="1800"/>
              <a:buNone/>
              <a:defRPr/>
            </a:lvl1pPr>
            <a:lvl2pPr lvl="1" algn="l">
              <a:lnSpc>
                <a:spcPct val="90000"/>
              </a:lnSpc>
              <a:spcBef>
                <a:spcPts val="0"/>
              </a:spcBef>
              <a:spcAft>
                <a:spcPts val="0"/>
              </a:spcAft>
              <a:buClr>
                <a:srgbClr val="05284F"/>
              </a:buClr>
              <a:buSzPts val="1800"/>
              <a:buNone/>
              <a:defRPr/>
            </a:lvl2pPr>
            <a:lvl3pPr lvl="2" algn="l">
              <a:lnSpc>
                <a:spcPct val="90000"/>
              </a:lnSpc>
              <a:spcBef>
                <a:spcPts val="0"/>
              </a:spcBef>
              <a:spcAft>
                <a:spcPts val="0"/>
              </a:spcAft>
              <a:buClr>
                <a:srgbClr val="05284F"/>
              </a:buClr>
              <a:buSzPts val="1800"/>
              <a:buNone/>
              <a:defRPr/>
            </a:lvl3pPr>
            <a:lvl4pPr lvl="3" algn="l">
              <a:lnSpc>
                <a:spcPct val="90000"/>
              </a:lnSpc>
              <a:spcBef>
                <a:spcPts val="0"/>
              </a:spcBef>
              <a:spcAft>
                <a:spcPts val="0"/>
              </a:spcAft>
              <a:buClr>
                <a:srgbClr val="05284F"/>
              </a:buClr>
              <a:buSzPts val="1800"/>
              <a:buNone/>
              <a:defRPr/>
            </a:lvl4pPr>
            <a:lvl5pPr lvl="4" algn="l">
              <a:lnSpc>
                <a:spcPct val="90000"/>
              </a:lnSpc>
              <a:spcBef>
                <a:spcPts val="0"/>
              </a:spcBef>
              <a:spcAft>
                <a:spcPts val="0"/>
              </a:spcAft>
              <a:buClr>
                <a:srgbClr val="05284F"/>
              </a:buClr>
              <a:buSzPts val="1800"/>
              <a:buNone/>
              <a:defRPr/>
            </a:lvl5pPr>
            <a:lvl6pPr lvl="5" algn="l">
              <a:lnSpc>
                <a:spcPct val="90000"/>
              </a:lnSpc>
              <a:spcBef>
                <a:spcPts val="0"/>
              </a:spcBef>
              <a:spcAft>
                <a:spcPts val="0"/>
              </a:spcAft>
              <a:buClr>
                <a:srgbClr val="05284F"/>
              </a:buClr>
              <a:buSzPts val="1800"/>
              <a:buNone/>
              <a:defRPr/>
            </a:lvl6pPr>
            <a:lvl7pPr lvl="6" algn="l">
              <a:lnSpc>
                <a:spcPct val="90000"/>
              </a:lnSpc>
              <a:spcBef>
                <a:spcPts val="0"/>
              </a:spcBef>
              <a:spcAft>
                <a:spcPts val="0"/>
              </a:spcAft>
              <a:buClr>
                <a:srgbClr val="05284F"/>
              </a:buClr>
              <a:buSzPts val="1800"/>
              <a:buNone/>
              <a:defRPr/>
            </a:lvl7pPr>
            <a:lvl8pPr lvl="7" algn="l">
              <a:lnSpc>
                <a:spcPct val="90000"/>
              </a:lnSpc>
              <a:spcBef>
                <a:spcPts val="0"/>
              </a:spcBef>
              <a:spcAft>
                <a:spcPts val="0"/>
              </a:spcAft>
              <a:buClr>
                <a:srgbClr val="05284F"/>
              </a:buClr>
              <a:buSzPts val="1800"/>
              <a:buNone/>
              <a:defRPr/>
            </a:lvl8pPr>
            <a:lvl9pPr lvl="8" algn="l">
              <a:lnSpc>
                <a:spcPct val="90000"/>
              </a:lnSpc>
              <a:spcBef>
                <a:spcPts val="0"/>
              </a:spcBef>
              <a:spcAft>
                <a:spcPts val="0"/>
              </a:spcAft>
              <a:buClr>
                <a:srgbClr val="05284F"/>
              </a:buClr>
              <a:buSzPts val="1800"/>
              <a:buNone/>
              <a:defRPr/>
            </a:lvl9pPr>
          </a:lstStyle>
          <a:p>
            <a:endParaRPr/>
          </a:p>
        </p:txBody>
      </p:sp>
      <p:sp>
        <p:nvSpPr>
          <p:cNvPr id="44" name="Google Shape;44;p27"/>
          <p:cNvSpPr txBox="1">
            <a:spLocks noGrp="1"/>
          </p:cNvSpPr>
          <p:nvPr>
            <p:ph type="body" idx="1"/>
          </p:nvPr>
        </p:nvSpPr>
        <p:spPr>
          <a:xfrm>
            <a:off x="645669" y="1844675"/>
            <a:ext cx="5098114" cy="4402138"/>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SzPts val="1800"/>
              <a:buChar char="‣"/>
              <a:defRPr/>
            </a:lvl1pPr>
            <a:lvl2pPr marL="914400" lvl="1" indent="-342900" algn="l">
              <a:lnSpc>
                <a:spcPct val="90000"/>
              </a:lnSpc>
              <a:spcBef>
                <a:spcPts val="1000"/>
              </a:spcBef>
              <a:spcAft>
                <a:spcPts val="0"/>
              </a:spcAft>
              <a:buSzPts val="1800"/>
              <a:buChar char="‣"/>
              <a:defRPr/>
            </a:lvl2pPr>
            <a:lvl3pPr marL="1371600" lvl="2" indent="-342900" algn="l">
              <a:lnSpc>
                <a:spcPct val="90000"/>
              </a:lnSpc>
              <a:spcBef>
                <a:spcPts val="1000"/>
              </a:spcBef>
              <a:spcAft>
                <a:spcPts val="0"/>
              </a:spcAft>
              <a:buSzPts val="1800"/>
              <a:buChar char="‣"/>
              <a:defRPr/>
            </a:lvl3pPr>
            <a:lvl4pPr marL="1828800" lvl="3" indent="-342900" algn="l">
              <a:lnSpc>
                <a:spcPct val="90000"/>
              </a:lnSpc>
              <a:spcBef>
                <a:spcPts val="1000"/>
              </a:spcBef>
              <a:spcAft>
                <a:spcPts val="0"/>
              </a:spcAft>
              <a:buSzPts val="1800"/>
              <a:buChar char="‣"/>
              <a:defRPr/>
            </a:lvl4pPr>
            <a:lvl5pPr marL="2286000" lvl="4" indent="-342900" algn="l">
              <a:lnSpc>
                <a:spcPct val="90000"/>
              </a:lnSpc>
              <a:spcBef>
                <a:spcPts val="1000"/>
              </a:spcBef>
              <a:spcAft>
                <a:spcPts val="0"/>
              </a:spcAft>
              <a:buSzPts val="1800"/>
              <a:buChar char="‣"/>
              <a:defRPr/>
            </a:lvl5pPr>
            <a:lvl6pPr marL="2743200" lvl="5" indent="-342900" algn="l">
              <a:lnSpc>
                <a:spcPct val="90000"/>
              </a:lnSpc>
              <a:spcBef>
                <a:spcPts val="1000"/>
              </a:spcBef>
              <a:spcAft>
                <a:spcPts val="0"/>
              </a:spcAft>
              <a:buSzPts val="1800"/>
              <a:buChar char="•"/>
              <a:defRPr/>
            </a:lvl6pPr>
            <a:lvl7pPr marL="3200400" lvl="6" indent="-342900" algn="l">
              <a:lnSpc>
                <a:spcPct val="90000"/>
              </a:lnSpc>
              <a:spcBef>
                <a:spcPts val="1000"/>
              </a:spcBef>
              <a:spcAft>
                <a:spcPts val="0"/>
              </a:spcAft>
              <a:buSzPts val="1800"/>
              <a:buChar char="•"/>
              <a:defRPr/>
            </a:lvl7pPr>
            <a:lvl8pPr marL="3657600" lvl="7" indent="-342900" algn="l">
              <a:lnSpc>
                <a:spcPct val="90000"/>
              </a:lnSpc>
              <a:spcBef>
                <a:spcPts val="1000"/>
              </a:spcBef>
              <a:spcAft>
                <a:spcPts val="0"/>
              </a:spcAft>
              <a:buSzPts val="1800"/>
              <a:buChar char="•"/>
              <a:defRPr/>
            </a:lvl8pPr>
            <a:lvl9pPr marL="4114800" lvl="8" indent="-342900" algn="l">
              <a:lnSpc>
                <a:spcPct val="90000"/>
              </a:lnSpc>
              <a:spcBef>
                <a:spcPts val="1000"/>
              </a:spcBef>
              <a:spcAft>
                <a:spcPts val="0"/>
              </a:spcAft>
              <a:buSzPts val="1800"/>
              <a:buChar char="•"/>
              <a:defRPr/>
            </a:lvl9pPr>
          </a:lstStyle>
          <a:p>
            <a:endParaRPr/>
          </a:p>
        </p:txBody>
      </p:sp>
      <p:grpSp>
        <p:nvGrpSpPr>
          <p:cNvPr id="45" name="Google Shape;45;p27"/>
          <p:cNvGrpSpPr/>
          <p:nvPr/>
        </p:nvGrpSpPr>
        <p:grpSpPr>
          <a:xfrm>
            <a:off x="644398" y="6052455"/>
            <a:ext cx="1782932" cy="613925"/>
            <a:chOff x="0" y="-1"/>
            <a:chExt cx="1782930" cy="613924"/>
          </a:xfrm>
        </p:grpSpPr>
        <p:pic>
          <p:nvPicPr>
            <p:cNvPr id="46" name="Google Shape;46;p27" descr="Grafik 4"/>
            <p:cNvPicPr preferRelativeResize="0"/>
            <p:nvPr/>
          </p:nvPicPr>
          <p:blipFill rotWithShape="1">
            <a:blip r:embed="rId5">
              <a:alphaModFix/>
            </a:blip>
            <a:srcRect/>
            <a:stretch/>
          </p:blipFill>
          <p:spPr>
            <a:xfrm>
              <a:off x="0" y="158705"/>
              <a:ext cx="1782930" cy="455218"/>
            </a:xfrm>
            <a:prstGeom prst="rect">
              <a:avLst/>
            </a:prstGeom>
            <a:noFill/>
            <a:ln>
              <a:noFill/>
            </a:ln>
          </p:spPr>
        </p:pic>
        <p:sp>
          <p:nvSpPr>
            <p:cNvPr id="47" name="Google Shape;47;p27"/>
            <p:cNvSpPr txBox="1"/>
            <p:nvPr/>
          </p:nvSpPr>
          <p:spPr>
            <a:xfrm>
              <a:off x="6287" y="-1"/>
              <a:ext cx="1333473" cy="127001"/>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60605F"/>
                </a:buClr>
                <a:buSzPts val="700"/>
                <a:buFont typeface="Arial"/>
                <a:buNone/>
              </a:pPr>
              <a:r>
                <a:rPr lang="en-US" sz="700" b="0" i="0" u="none" strike="noStrike" cap="none">
                  <a:solidFill>
                    <a:srgbClr val="60605F"/>
                  </a:solidFill>
                  <a:latin typeface="Arial"/>
                  <a:ea typeface="Arial"/>
                  <a:cs typeface="Arial"/>
                  <a:sym typeface="Arial"/>
                </a:rPr>
                <a:t>SUPPORTED BY</a:t>
              </a:r>
              <a:endParaRPr sz="1400" b="0" i="0" u="none" strike="noStrike" cap="none">
                <a:solidFill>
                  <a:srgbClr val="000000"/>
                </a:solidFill>
                <a:latin typeface="Arial"/>
                <a:ea typeface="Arial"/>
                <a:cs typeface="Arial"/>
                <a:sym typeface="Arial"/>
              </a:endParaRPr>
            </a:p>
          </p:txBody>
        </p:sp>
      </p:grpSp>
      <p:sp>
        <p:nvSpPr>
          <p:cNvPr id="48" name="Google Shape;48;p27"/>
          <p:cNvSpPr txBox="1">
            <a:spLocks noGrp="1"/>
          </p:cNvSpPr>
          <p:nvPr>
            <p:ph type="sldNum" idx="12"/>
          </p:nvPr>
        </p:nvSpPr>
        <p:spPr>
          <a:xfrm>
            <a:off x="5892800" y="6172200"/>
            <a:ext cx="2844800" cy="36830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052850"/>
              </a:buClr>
              <a:buSzPts val="1200"/>
              <a:buFont typeface="Calibri"/>
              <a:buNone/>
              <a:defRPr sz="1200" b="0" i="0" u="none" strike="noStrike" cap="none">
                <a:solidFill>
                  <a:srgbClr val="052850"/>
                </a:solidFill>
                <a:latin typeface="Calibri"/>
                <a:ea typeface="Calibri"/>
                <a:cs typeface="Calibri"/>
                <a:sym typeface="Calibri"/>
              </a:defRPr>
            </a:lvl1pPr>
            <a:lvl2pPr marL="0" marR="0" lvl="1" indent="0" algn="r">
              <a:lnSpc>
                <a:spcPct val="100000"/>
              </a:lnSpc>
              <a:spcBef>
                <a:spcPts val="0"/>
              </a:spcBef>
              <a:spcAft>
                <a:spcPts val="0"/>
              </a:spcAft>
              <a:buClr>
                <a:srgbClr val="052850"/>
              </a:buClr>
              <a:buSzPts val="1200"/>
              <a:buFont typeface="Calibri"/>
              <a:buNone/>
              <a:defRPr sz="1200" b="0" i="0" u="none" strike="noStrike" cap="none">
                <a:solidFill>
                  <a:srgbClr val="052850"/>
                </a:solidFill>
                <a:latin typeface="Calibri"/>
                <a:ea typeface="Calibri"/>
                <a:cs typeface="Calibri"/>
                <a:sym typeface="Calibri"/>
              </a:defRPr>
            </a:lvl2pPr>
            <a:lvl3pPr marL="0" marR="0" lvl="2" indent="0" algn="r">
              <a:lnSpc>
                <a:spcPct val="100000"/>
              </a:lnSpc>
              <a:spcBef>
                <a:spcPts val="0"/>
              </a:spcBef>
              <a:spcAft>
                <a:spcPts val="0"/>
              </a:spcAft>
              <a:buClr>
                <a:srgbClr val="052850"/>
              </a:buClr>
              <a:buSzPts val="1200"/>
              <a:buFont typeface="Calibri"/>
              <a:buNone/>
              <a:defRPr sz="1200" b="0" i="0" u="none" strike="noStrike" cap="none">
                <a:solidFill>
                  <a:srgbClr val="052850"/>
                </a:solidFill>
                <a:latin typeface="Calibri"/>
                <a:ea typeface="Calibri"/>
                <a:cs typeface="Calibri"/>
                <a:sym typeface="Calibri"/>
              </a:defRPr>
            </a:lvl3pPr>
            <a:lvl4pPr marL="0" marR="0" lvl="3" indent="0" algn="r">
              <a:lnSpc>
                <a:spcPct val="100000"/>
              </a:lnSpc>
              <a:spcBef>
                <a:spcPts val="0"/>
              </a:spcBef>
              <a:spcAft>
                <a:spcPts val="0"/>
              </a:spcAft>
              <a:buClr>
                <a:srgbClr val="052850"/>
              </a:buClr>
              <a:buSzPts val="1200"/>
              <a:buFont typeface="Calibri"/>
              <a:buNone/>
              <a:defRPr sz="1200" b="0" i="0" u="none" strike="noStrike" cap="none">
                <a:solidFill>
                  <a:srgbClr val="052850"/>
                </a:solidFill>
                <a:latin typeface="Calibri"/>
                <a:ea typeface="Calibri"/>
                <a:cs typeface="Calibri"/>
                <a:sym typeface="Calibri"/>
              </a:defRPr>
            </a:lvl4pPr>
            <a:lvl5pPr marL="0" marR="0" lvl="4" indent="0" algn="r">
              <a:lnSpc>
                <a:spcPct val="100000"/>
              </a:lnSpc>
              <a:spcBef>
                <a:spcPts val="0"/>
              </a:spcBef>
              <a:spcAft>
                <a:spcPts val="0"/>
              </a:spcAft>
              <a:buClr>
                <a:srgbClr val="052850"/>
              </a:buClr>
              <a:buSzPts val="1200"/>
              <a:buFont typeface="Calibri"/>
              <a:buNone/>
              <a:defRPr sz="1200" b="0" i="0" u="none" strike="noStrike" cap="none">
                <a:solidFill>
                  <a:srgbClr val="052850"/>
                </a:solidFill>
                <a:latin typeface="Calibri"/>
                <a:ea typeface="Calibri"/>
                <a:cs typeface="Calibri"/>
                <a:sym typeface="Calibri"/>
              </a:defRPr>
            </a:lvl5pPr>
            <a:lvl6pPr marL="0" marR="0" lvl="5" indent="0" algn="r">
              <a:lnSpc>
                <a:spcPct val="100000"/>
              </a:lnSpc>
              <a:spcBef>
                <a:spcPts val="0"/>
              </a:spcBef>
              <a:spcAft>
                <a:spcPts val="0"/>
              </a:spcAft>
              <a:buClr>
                <a:srgbClr val="052850"/>
              </a:buClr>
              <a:buSzPts val="1200"/>
              <a:buFont typeface="Calibri"/>
              <a:buNone/>
              <a:defRPr sz="1200" b="0" i="0" u="none" strike="noStrike" cap="none">
                <a:solidFill>
                  <a:srgbClr val="052850"/>
                </a:solidFill>
                <a:latin typeface="Calibri"/>
                <a:ea typeface="Calibri"/>
                <a:cs typeface="Calibri"/>
                <a:sym typeface="Calibri"/>
              </a:defRPr>
            </a:lvl6pPr>
            <a:lvl7pPr marL="0" marR="0" lvl="6" indent="0" algn="r">
              <a:lnSpc>
                <a:spcPct val="100000"/>
              </a:lnSpc>
              <a:spcBef>
                <a:spcPts val="0"/>
              </a:spcBef>
              <a:spcAft>
                <a:spcPts val="0"/>
              </a:spcAft>
              <a:buClr>
                <a:srgbClr val="052850"/>
              </a:buClr>
              <a:buSzPts val="1200"/>
              <a:buFont typeface="Calibri"/>
              <a:buNone/>
              <a:defRPr sz="1200" b="0" i="0" u="none" strike="noStrike" cap="none">
                <a:solidFill>
                  <a:srgbClr val="052850"/>
                </a:solidFill>
                <a:latin typeface="Calibri"/>
                <a:ea typeface="Calibri"/>
                <a:cs typeface="Calibri"/>
                <a:sym typeface="Calibri"/>
              </a:defRPr>
            </a:lvl7pPr>
            <a:lvl8pPr marL="0" marR="0" lvl="7" indent="0" algn="r">
              <a:lnSpc>
                <a:spcPct val="100000"/>
              </a:lnSpc>
              <a:spcBef>
                <a:spcPts val="0"/>
              </a:spcBef>
              <a:spcAft>
                <a:spcPts val="0"/>
              </a:spcAft>
              <a:buClr>
                <a:srgbClr val="052850"/>
              </a:buClr>
              <a:buSzPts val="1200"/>
              <a:buFont typeface="Calibri"/>
              <a:buNone/>
              <a:defRPr sz="1200" b="0" i="0" u="none" strike="noStrike" cap="none">
                <a:solidFill>
                  <a:srgbClr val="052850"/>
                </a:solidFill>
                <a:latin typeface="Calibri"/>
                <a:ea typeface="Calibri"/>
                <a:cs typeface="Calibri"/>
                <a:sym typeface="Calibri"/>
              </a:defRPr>
            </a:lvl8pPr>
            <a:lvl9pPr marL="0" marR="0" lvl="8" indent="0" algn="r">
              <a:lnSpc>
                <a:spcPct val="100000"/>
              </a:lnSpc>
              <a:spcBef>
                <a:spcPts val="0"/>
              </a:spcBef>
              <a:spcAft>
                <a:spcPts val="0"/>
              </a:spcAft>
              <a:buClr>
                <a:srgbClr val="052850"/>
              </a:buClr>
              <a:buSzPts val="1200"/>
              <a:buFont typeface="Calibri"/>
              <a:buNone/>
              <a:defRPr sz="1200" b="0" i="0" u="none" strike="noStrike" cap="none">
                <a:solidFill>
                  <a:srgbClr val="052850"/>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‹Nr.›</a:t>
            </a:fld>
            <a:endParaRPr/>
          </a:p>
        </p:txBody>
      </p:sp>
    </p:spTree>
    <p:extLst>
      <p:ext uri="{BB962C8B-B14F-4D97-AF65-F5344CB8AC3E}">
        <p14:creationId xmlns:p14="http://schemas.microsoft.com/office/powerpoint/2010/main" val="358258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182B1F4-A507-524A-B617-CA90BA3C3EE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itel 3">
            <a:extLst>
              <a:ext uri="{FF2B5EF4-FFF2-40B4-BE49-F238E27FC236}">
                <a16:creationId xmlns:a16="http://schemas.microsoft.com/office/drawing/2014/main" id="{8F5E351F-5D43-E38A-F319-3B328577C63D}"/>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979998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966B54-7111-3545-8DCE-C2A015162D37}"/>
              </a:ext>
            </a:extLst>
          </p:cNvPr>
          <p:cNvSpPr>
            <a:spLocks noGrp="1"/>
          </p:cNvSpPr>
          <p:nvPr>
            <p:ph type="title"/>
          </p:nvPr>
        </p:nvSpPr>
        <p:spPr/>
        <p:txBody>
          <a:bodyPr/>
          <a:lstStyle/>
          <a:p>
            <a:r>
              <a:rPr lang="de-DE" dirty="0"/>
              <a:t>Mastertitelformat bearbeiten</a:t>
            </a:r>
          </a:p>
        </p:txBody>
      </p:sp>
      <p:sp>
        <p:nvSpPr>
          <p:cNvPr id="3" name="Inhaltsplatzhalter 2">
            <a:extLst>
              <a:ext uri="{FF2B5EF4-FFF2-40B4-BE49-F238E27FC236}">
                <a16:creationId xmlns:a16="http://schemas.microsoft.com/office/drawing/2014/main" id="{FED646B1-5971-B949-9F1C-28155ACEB17F}"/>
              </a:ext>
            </a:extLst>
          </p:cNvPr>
          <p:cNvSpPr>
            <a:spLocks noGrp="1"/>
          </p:cNvSpPr>
          <p:nvPr>
            <p:ph sz="half" idx="1"/>
          </p:nvPr>
        </p:nvSpPr>
        <p:spPr>
          <a:xfrm>
            <a:off x="645670" y="1844675"/>
            <a:ext cx="5098112" cy="440213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Inhaltsplatzhalter 2">
            <a:extLst>
              <a:ext uri="{FF2B5EF4-FFF2-40B4-BE49-F238E27FC236}">
                <a16:creationId xmlns:a16="http://schemas.microsoft.com/office/drawing/2014/main" id="{5936947A-998D-E646-B409-BC7AC51EB4DE}"/>
              </a:ext>
            </a:extLst>
          </p:cNvPr>
          <p:cNvSpPr>
            <a:spLocks noGrp="1"/>
          </p:cNvSpPr>
          <p:nvPr>
            <p:ph sz="half" idx="13"/>
          </p:nvPr>
        </p:nvSpPr>
        <p:spPr>
          <a:xfrm>
            <a:off x="6179488" y="1844675"/>
            <a:ext cx="5098112" cy="440213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853644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4E1EBC-C9B9-5C4A-9A12-C34E2E34B60D}"/>
              </a:ext>
            </a:extLst>
          </p:cNvPr>
          <p:cNvSpPr>
            <a:spLocks noGrp="1"/>
          </p:cNvSpPr>
          <p:nvPr>
            <p:ph type="title"/>
          </p:nvPr>
        </p:nvSpPr>
        <p:spPr/>
        <p:txBody>
          <a:bodyPr/>
          <a:lstStyle/>
          <a:p>
            <a:r>
              <a:rPr lang="de-DE"/>
              <a:t>Mastertitelformat bearbeiten</a:t>
            </a:r>
          </a:p>
        </p:txBody>
      </p:sp>
    </p:spTree>
    <p:extLst>
      <p:ext uri="{BB962C8B-B14F-4D97-AF65-F5344CB8AC3E}">
        <p14:creationId xmlns:p14="http://schemas.microsoft.com/office/powerpoint/2010/main" val="1914502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7306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1_Titelfolie Förderer">
    <p:spTree>
      <p:nvGrpSpPr>
        <p:cNvPr id="1" name=""/>
        <p:cNvGrpSpPr/>
        <p:nvPr/>
      </p:nvGrpSpPr>
      <p:grpSpPr>
        <a:xfrm>
          <a:off x="0" y="0"/>
          <a:ext cx="0" cy="0"/>
          <a:chOff x="0" y="0"/>
          <a:chExt cx="0" cy="0"/>
        </a:xfrm>
      </p:grpSpPr>
      <p:pic>
        <p:nvPicPr>
          <p:cNvPr id="19" name="Grafik 18">
            <a:extLst>
              <a:ext uri="{FF2B5EF4-FFF2-40B4-BE49-F238E27FC236}">
                <a16:creationId xmlns:a16="http://schemas.microsoft.com/office/drawing/2014/main" id="{4DFA3A53-DECF-8C41-99F4-1C5434C9E5FC}"/>
              </a:ext>
            </a:extLst>
          </p:cNvPr>
          <p:cNvPicPr>
            <a:picLocks noChangeAspect="1"/>
          </p:cNvPicPr>
          <p:nvPr userDrawn="1"/>
        </p:nvPicPr>
        <p:blipFill>
          <a:blip r:embed="rId2"/>
          <a:srcRect/>
          <a:stretch/>
        </p:blipFill>
        <p:spPr>
          <a:xfrm>
            <a:off x="0" y="0"/>
            <a:ext cx="12192000" cy="6858000"/>
          </a:xfrm>
          <a:prstGeom prst="rect">
            <a:avLst/>
          </a:prstGeom>
        </p:spPr>
      </p:pic>
      <p:sp>
        <p:nvSpPr>
          <p:cNvPr id="2" name="Titel 1">
            <a:extLst>
              <a:ext uri="{FF2B5EF4-FFF2-40B4-BE49-F238E27FC236}">
                <a16:creationId xmlns:a16="http://schemas.microsoft.com/office/drawing/2014/main" id="{70E24430-F5D4-5247-B205-3A7038DB4E7D}"/>
              </a:ext>
            </a:extLst>
          </p:cNvPr>
          <p:cNvSpPr>
            <a:spLocks noGrp="1"/>
          </p:cNvSpPr>
          <p:nvPr>
            <p:ph type="ctrTitle"/>
          </p:nvPr>
        </p:nvSpPr>
        <p:spPr>
          <a:xfrm>
            <a:off x="862331" y="831528"/>
            <a:ext cx="5991396" cy="2716294"/>
          </a:xfrm>
        </p:spPr>
        <p:txBody>
          <a:bodyPr anchor="b" anchorCtr="0"/>
          <a:lstStyle>
            <a:lvl1pPr algn="l">
              <a:defRPr sz="4800">
                <a:solidFill>
                  <a:schemeClr val="bg1"/>
                </a:solidFill>
              </a:defRPr>
            </a:lvl1pPr>
          </a:lstStyle>
          <a:p>
            <a:r>
              <a:rPr lang="de-DE" dirty="0"/>
              <a:t>Mastertitelformat bearbeiten</a:t>
            </a:r>
          </a:p>
        </p:txBody>
      </p:sp>
      <p:sp>
        <p:nvSpPr>
          <p:cNvPr id="3" name="Untertitel 2">
            <a:extLst>
              <a:ext uri="{FF2B5EF4-FFF2-40B4-BE49-F238E27FC236}">
                <a16:creationId xmlns:a16="http://schemas.microsoft.com/office/drawing/2014/main" id="{520A4042-6639-DA49-8695-03A5DCAEA049}"/>
              </a:ext>
            </a:extLst>
          </p:cNvPr>
          <p:cNvSpPr>
            <a:spLocks noGrp="1"/>
          </p:cNvSpPr>
          <p:nvPr>
            <p:ph type="subTitle" idx="1"/>
          </p:nvPr>
        </p:nvSpPr>
        <p:spPr>
          <a:xfrm>
            <a:off x="862331" y="3920082"/>
            <a:ext cx="6036193" cy="1383475"/>
          </a:xfrm>
        </p:spPr>
        <p:txBody>
          <a:bodyPr anchor="t" anchorCtr="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pic>
        <p:nvPicPr>
          <p:cNvPr id="6" name="Grafik 5">
            <a:extLst>
              <a:ext uri="{FF2B5EF4-FFF2-40B4-BE49-F238E27FC236}">
                <a16:creationId xmlns:a16="http://schemas.microsoft.com/office/drawing/2014/main" id="{008E02E2-0B77-E18F-ED70-D36A4327FFCF}"/>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9566542" y="373671"/>
            <a:ext cx="2127889" cy="1236626"/>
          </a:xfrm>
          <a:prstGeom prst="rect">
            <a:avLst/>
          </a:prstGeom>
        </p:spPr>
      </p:pic>
      <p:sp>
        <p:nvSpPr>
          <p:cNvPr id="7" name="Untertitel 2">
            <a:extLst>
              <a:ext uri="{FF2B5EF4-FFF2-40B4-BE49-F238E27FC236}">
                <a16:creationId xmlns:a16="http://schemas.microsoft.com/office/drawing/2014/main" id="{7253AD5A-13C3-041E-6DAF-F86011CC8DDB}"/>
              </a:ext>
            </a:extLst>
          </p:cNvPr>
          <p:cNvSpPr txBox="1">
            <a:spLocks/>
          </p:cNvSpPr>
          <p:nvPr userDrawn="1"/>
        </p:nvSpPr>
        <p:spPr>
          <a:xfrm>
            <a:off x="862332" y="5769242"/>
            <a:ext cx="3589062" cy="599703"/>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1000"/>
              </a:spcBef>
              <a:buClr>
                <a:schemeClr val="accent1"/>
              </a:buClr>
              <a:buFont typeface="Systemschrift Normal"/>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Clr>
                <a:schemeClr val="accent1"/>
              </a:buClr>
              <a:buFont typeface="Systemschrift Norm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Clr>
                <a:schemeClr val="accent1"/>
              </a:buClr>
              <a:buFont typeface="Systemschrift Norm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Clr>
                <a:schemeClr val="accent1"/>
              </a:buClr>
              <a:buFont typeface="Systemschrift Norm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chemeClr val="accent1"/>
              </a:buClr>
              <a:buFont typeface="Systemschrift Norm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sz="1600" dirty="0">
                <a:latin typeface="Aptos" panose="020B0004020202020204" pitchFamily="34" charset="0"/>
              </a:rPr>
              <a:t>Entnommen aus</a:t>
            </a:r>
            <a:br>
              <a:rPr lang="de-DE" sz="1600" dirty="0">
                <a:latin typeface="Aptos" panose="020B0004020202020204" pitchFamily="34" charset="0"/>
              </a:rPr>
            </a:br>
            <a:r>
              <a:rPr lang="de-DE" sz="1600" b="1" dirty="0">
                <a:latin typeface="Aptos" panose="020B0004020202020204" pitchFamily="34" charset="0"/>
              </a:rPr>
              <a:t>QUANTENCOMPUTING IM </a:t>
            </a:r>
            <a:br>
              <a:rPr lang="de-DE" sz="1600" b="1" dirty="0">
                <a:latin typeface="Aptos" panose="020B0004020202020204" pitchFamily="34" charset="0"/>
              </a:rPr>
            </a:br>
            <a:r>
              <a:rPr lang="de-DE" sz="1600" b="1" dirty="0">
                <a:latin typeface="Aptos" panose="020B0004020202020204" pitchFamily="34" charset="0"/>
              </a:rPr>
              <a:t>MINT-UNTERRICHT</a:t>
            </a:r>
          </a:p>
        </p:txBody>
      </p:sp>
      <p:grpSp>
        <p:nvGrpSpPr>
          <p:cNvPr id="9" name="Gruppieren 8">
            <a:extLst>
              <a:ext uri="{FF2B5EF4-FFF2-40B4-BE49-F238E27FC236}">
                <a16:creationId xmlns:a16="http://schemas.microsoft.com/office/drawing/2014/main" id="{8A42624B-EF67-E4C7-0A3B-63E9CC5F54AA}"/>
              </a:ext>
            </a:extLst>
          </p:cNvPr>
          <p:cNvGrpSpPr/>
          <p:nvPr userDrawn="1"/>
        </p:nvGrpSpPr>
        <p:grpSpPr>
          <a:xfrm>
            <a:off x="9548914" y="5555733"/>
            <a:ext cx="2171702" cy="747789"/>
            <a:chOff x="9548914" y="5555733"/>
            <a:chExt cx="2171702" cy="747789"/>
          </a:xfrm>
        </p:grpSpPr>
        <p:pic>
          <p:nvPicPr>
            <p:cNvPr id="5" name="Grafik 4">
              <a:extLst>
                <a:ext uri="{FF2B5EF4-FFF2-40B4-BE49-F238E27FC236}">
                  <a16:creationId xmlns:a16="http://schemas.microsoft.com/office/drawing/2014/main" id="{0EC692B9-E3E0-97E0-50CB-B8B1C36FAEA5}"/>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9548914" y="5749045"/>
              <a:ext cx="2171702" cy="554477"/>
            </a:xfrm>
            <a:prstGeom prst="rect">
              <a:avLst/>
            </a:prstGeom>
          </p:spPr>
        </p:pic>
        <p:sp>
          <p:nvSpPr>
            <p:cNvPr id="8" name="Textfeld 7">
              <a:extLst>
                <a:ext uri="{FF2B5EF4-FFF2-40B4-BE49-F238E27FC236}">
                  <a16:creationId xmlns:a16="http://schemas.microsoft.com/office/drawing/2014/main" id="{C60CF847-C194-2CC8-7E44-DE99450CFB77}"/>
                </a:ext>
              </a:extLst>
            </p:cNvPr>
            <p:cNvSpPr txBox="1"/>
            <p:nvPr userDrawn="1"/>
          </p:nvSpPr>
          <p:spPr>
            <a:xfrm>
              <a:off x="9556573" y="5555733"/>
              <a:ext cx="1624239" cy="138499"/>
            </a:xfrm>
            <a:prstGeom prst="rect">
              <a:avLst/>
            </a:prstGeom>
            <a:noFill/>
          </p:spPr>
          <p:txBody>
            <a:bodyPr wrap="square" lIns="0" tIns="0" rIns="0" bIns="0">
              <a:spAutoFit/>
            </a:bodyPr>
            <a:lstStyle/>
            <a:p>
              <a:r>
                <a:rPr lang="de-DE" sz="900" b="0" i="0" u="none" strike="noStrike" dirty="0">
                  <a:solidFill>
                    <a:srgbClr val="000000"/>
                  </a:solidFill>
                  <a:effectLst/>
                  <a:latin typeface="Aptos" panose="020B0004020202020204" pitchFamily="34" charset="0"/>
                </a:rPr>
                <a:t>ERMÖGLICHT DURCH</a:t>
              </a:r>
              <a:endParaRPr lang="en-GB" sz="900" dirty="0">
                <a:solidFill>
                  <a:srgbClr val="60605F"/>
                </a:solidFill>
              </a:endParaRPr>
            </a:p>
          </p:txBody>
        </p:sp>
      </p:grpSp>
    </p:spTree>
    <p:extLst>
      <p:ext uri="{BB962C8B-B14F-4D97-AF65-F5344CB8AC3E}">
        <p14:creationId xmlns:p14="http://schemas.microsoft.com/office/powerpoint/2010/main" val="805056681"/>
      </p:ext>
    </p:extLst>
  </p:cSld>
  <p:clrMapOvr>
    <a:masterClrMapping/>
  </p:clrMapOvr>
  <p:extLst>
    <p:ext uri="{DCECCB84-F9BA-43D5-87BE-67443E8EF086}">
      <p15:sldGuideLst xmlns:p15="http://schemas.microsoft.com/office/powerpoint/2012/main">
        <p15:guide id="1" pos="70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el und Inhalt Förder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798AAB-3F16-494D-B104-3A451F647EEF}"/>
              </a:ext>
            </a:extLst>
          </p:cNvPr>
          <p:cNvSpPr>
            <a:spLocks noGrp="1"/>
          </p:cNvSpPr>
          <p:nvPr>
            <p:ph type="title"/>
          </p:nvPr>
        </p:nvSpPr>
        <p:spPr/>
        <p:txBody>
          <a:bodyPr/>
          <a:lstStyle>
            <a:lvl1pPr>
              <a:defRPr>
                <a:solidFill>
                  <a:srgbClr val="05284F"/>
                </a:solidFill>
              </a:defRPr>
            </a:lvl1pPr>
          </a:lstStyle>
          <a:p>
            <a:r>
              <a:rPr lang="de-DE" dirty="0"/>
              <a:t>Mastertitelformat bearbeiten</a:t>
            </a:r>
          </a:p>
        </p:txBody>
      </p:sp>
      <p:sp>
        <p:nvSpPr>
          <p:cNvPr id="3" name="Inhaltsplatzhalter 2">
            <a:extLst>
              <a:ext uri="{FF2B5EF4-FFF2-40B4-BE49-F238E27FC236}">
                <a16:creationId xmlns:a16="http://schemas.microsoft.com/office/drawing/2014/main" id="{E182B1F4-A507-524A-B617-CA90BA3C3EE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grpSp>
        <p:nvGrpSpPr>
          <p:cNvPr id="8" name="Gruppieren 7">
            <a:extLst>
              <a:ext uri="{FF2B5EF4-FFF2-40B4-BE49-F238E27FC236}">
                <a16:creationId xmlns:a16="http://schemas.microsoft.com/office/drawing/2014/main" id="{375F3B37-813E-1E73-E3EE-5D32E42D7014}"/>
              </a:ext>
            </a:extLst>
          </p:cNvPr>
          <p:cNvGrpSpPr/>
          <p:nvPr userDrawn="1"/>
        </p:nvGrpSpPr>
        <p:grpSpPr>
          <a:xfrm>
            <a:off x="644399" y="6052457"/>
            <a:ext cx="1782930" cy="613922"/>
            <a:chOff x="9548914" y="5555733"/>
            <a:chExt cx="2171702" cy="747789"/>
          </a:xfrm>
        </p:grpSpPr>
        <p:pic>
          <p:nvPicPr>
            <p:cNvPr id="9" name="Grafik 8">
              <a:extLst>
                <a:ext uri="{FF2B5EF4-FFF2-40B4-BE49-F238E27FC236}">
                  <a16:creationId xmlns:a16="http://schemas.microsoft.com/office/drawing/2014/main" id="{E2C8425A-77F3-B19B-F011-76049FBE8EB3}"/>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548914" y="5749045"/>
              <a:ext cx="2171702" cy="554477"/>
            </a:xfrm>
            <a:prstGeom prst="rect">
              <a:avLst/>
            </a:prstGeom>
          </p:spPr>
        </p:pic>
        <p:sp>
          <p:nvSpPr>
            <p:cNvPr id="10" name="Textfeld 9">
              <a:extLst>
                <a:ext uri="{FF2B5EF4-FFF2-40B4-BE49-F238E27FC236}">
                  <a16:creationId xmlns:a16="http://schemas.microsoft.com/office/drawing/2014/main" id="{9922077B-A540-D318-28B8-93A43D79B103}"/>
                </a:ext>
              </a:extLst>
            </p:cNvPr>
            <p:cNvSpPr txBox="1"/>
            <p:nvPr userDrawn="1"/>
          </p:nvSpPr>
          <p:spPr>
            <a:xfrm>
              <a:off x="9556573" y="5555733"/>
              <a:ext cx="1624239" cy="131211"/>
            </a:xfrm>
            <a:prstGeom prst="rect">
              <a:avLst/>
            </a:prstGeom>
            <a:noFill/>
          </p:spPr>
          <p:txBody>
            <a:bodyPr wrap="square" lIns="0" tIns="0" rIns="0" bIns="0">
              <a:spAutoFit/>
            </a:bodyPr>
            <a:lstStyle/>
            <a:p>
              <a:r>
                <a:rPr lang="de-DE" sz="700" b="0" i="0" u="none" strike="noStrike" dirty="0">
                  <a:solidFill>
                    <a:srgbClr val="60605F"/>
                  </a:solidFill>
                  <a:effectLst/>
                  <a:latin typeface="Aptos" panose="020B0004020202020204" pitchFamily="34" charset="0"/>
                </a:rPr>
                <a:t>ERMÖGLICHT DURCH</a:t>
              </a:r>
            </a:p>
          </p:txBody>
        </p:sp>
      </p:grpSp>
    </p:spTree>
    <p:extLst>
      <p:ext uri="{BB962C8B-B14F-4D97-AF65-F5344CB8AC3E}">
        <p14:creationId xmlns:p14="http://schemas.microsoft.com/office/powerpoint/2010/main" val="4068437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Zwei Inhalte AMAZO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966B54-7111-3545-8DCE-C2A015162D37}"/>
              </a:ext>
            </a:extLst>
          </p:cNvPr>
          <p:cNvSpPr>
            <a:spLocks noGrp="1"/>
          </p:cNvSpPr>
          <p:nvPr>
            <p:ph type="title"/>
          </p:nvPr>
        </p:nvSpPr>
        <p:spPr/>
        <p:txBody>
          <a:bodyPr/>
          <a:lstStyle/>
          <a:p>
            <a:r>
              <a:rPr lang="de-DE" dirty="0"/>
              <a:t>Mastertitelformat bearbeiten</a:t>
            </a:r>
          </a:p>
        </p:txBody>
      </p:sp>
      <p:sp>
        <p:nvSpPr>
          <p:cNvPr id="3" name="Inhaltsplatzhalter 2">
            <a:extLst>
              <a:ext uri="{FF2B5EF4-FFF2-40B4-BE49-F238E27FC236}">
                <a16:creationId xmlns:a16="http://schemas.microsoft.com/office/drawing/2014/main" id="{FED646B1-5971-B949-9F1C-28155ACEB17F}"/>
              </a:ext>
            </a:extLst>
          </p:cNvPr>
          <p:cNvSpPr>
            <a:spLocks noGrp="1"/>
          </p:cNvSpPr>
          <p:nvPr>
            <p:ph sz="half" idx="1"/>
          </p:nvPr>
        </p:nvSpPr>
        <p:spPr>
          <a:xfrm>
            <a:off x="645670" y="1844675"/>
            <a:ext cx="5098112" cy="440213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Inhaltsplatzhalter 2">
            <a:extLst>
              <a:ext uri="{FF2B5EF4-FFF2-40B4-BE49-F238E27FC236}">
                <a16:creationId xmlns:a16="http://schemas.microsoft.com/office/drawing/2014/main" id="{5936947A-998D-E646-B409-BC7AC51EB4DE}"/>
              </a:ext>
            </a:extLst>
          </p:cNvPr>
          <p:cNvSpPr>
            <a:spLocks noGrp="1"/>
          </p:cNvSpPr>
          <p:nvPr>
            <p:ph sz="half" idx="13"/>
          </p:nvPr>
        </p:nvSpPr>
        <p:spPr>
          <a:xfrm>
            <a:off x="6179488" y="1844675"/>
            <a:ext cx="5098112" cy="440213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grpSp>
        <p:nvGrpSpPr>
          <p:cNvPr id="4" name="Gruppieren 3">
            <a:extLst>
              <a:ext uri="{FF2B5EF4-FFF2-40B4-BE49-F238E27FC236}">
                <a16:creationId xmlns:a16="http://schemas.microsoft.com/office/drawing/2014/main" id="{988DFFE0-A604-5600-7C19-169C5F86722C}"/>
              </a:ext>
            </a:extLst>
          </p:cNvPr>
          <p:cNvGrpSpPr/>
          <p:nvPr userDrawn="1"/>
        </p:nvGrpSpPr>
        <p:grpSpPr>
          <a:xfrm>
            <a:off x="644399" y="6052457"/>
            <a:ext cx="1782930" cy="613922"/>
            <a:chOff x="9548914" y="5555733"/>
            <a:chExt cx="2171702" cy="747789"/>
          </a:xfrm>
        </p:grpSpPr>
        <p:pic>
          <p:nvPicPr>
            <p:cNvPr id="5" name="Grafik 4">
              <a:extLst>
                <a:ext uri="{FF2B5EF4-FFF2-40B4-BE49-F238E27FC236}">
                  <a16:creationId xmlns:a16="http://schemas.microsoft.com/office/drawing/2014/main" id="{916508B2-6B3A-1ED8-2FEE-1546C240460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548914" y="5749045"/>
              <a:ext cx="2171702" cy="554477"/>
            </a:xfrm>
            <a:prstGeom prst="rect">
              <a:avLst/>
            </a:prstGeom>
          </p:spPr>
        </p:pic>
        <p:sp>
          <p:nvSpPr>
            <p:cNvPr id="7" name="Textfeld 6">
              <a:extLst>
                <a:ext uri="{FF2B5EF4-FFF2-40B4-BE49-F238E27FC236}">
                  <a16:creationId xmlns:a16="http://schemas.microsoft.com/office/drawing/2014/main" id="{96E696D4-526C-7063-5C6F-BD7D9930D53E}"/>
                </a:ext>
              </a:extLst>
            </p:cNvPr>
            <p:cNvSpPr txBox="1"/>
            <p:nvPr userDrawn="1"/>
          </p:nvSpPr>
          <p:spPr>
            <a:xfrm>
              <a:off x="9556573" y="5555733"/>
              <a:ext cx="1624239" cy="131211"/>
            </a:xfrm>
            <a:prstGeom prst="rect">
              <a:avLst/>
            </a:prstGeom>
            <a:noFill/>
          </p:spPr>
          <p:txBody>
            <a:bodyPr wrap="square" lIns="0" tIns="0" rIns="0" bIns="0">
              <a:spAutoFit/>
            </a:bodyPr>
            <a:lstStyle/>
            <a:p>
              <a:r>
                <a:rPr lang="de-DE" sz="700" b="0" i="0" u="none" strike="noStrike" dirty="0">
                  <a:solidFill>
                    <a:srgbClr val="60605F"/>
                  </a:solidFill>
                  <a:effectLst/>
                  <a:latin typeface="Aptos" panose="020B0004020202020204" pitchFamily="34" charset="0"/>
                </a:rPr>
                <a:t>ERMÖGLICHT DURCH</a:t>
              </a:r>
            </a:p>
          </p:txBody>
        </p:sp>
      </p:grpSp>
    </p:spTree>
    <p:extLst>
      <p:ext uri="{BB962C8B-B14F-4D97-AF65-F5344CB8AC3E}">
        <p14:creationId xmlns:p14="http://schemas.microsoft.com/office/powerpoint/2010/main" val="86449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1_Nur Titel AMAZO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4E1EBC-C9B9-5C4A-9A12-C34E2E34B60D}"/>
              </a:ext>
            </a:extLst>
          </p:cNvPr>
          <p:cNvSpPr>
            <a:spLocks noGrp="1"/>
          </p:cNvSpPr>
          <p:nvPr>
            <p:ph type="title"/>
          </p:nvPr>
        </p:nvSpPr>
        <p:spPr/>
        <p:txBody>
          <a:bodyPr/>
          <a:lstStyle/>
          <a:p>
            <a:r>
              <a:rPr lang="de-DE"/>
              <a:t>Mastertitelformat bearbeiten</a:t>
            </a:r>
          </a:p>
        </p:txBody>
      </p:sp>
      <p:grpSp>
        <p:nvGrpSpPr>
          <p:cNvPr id="3" name="Gruppieren 2">
            <a:extLst>
              <a:ext uri="{FF2B5EF4-FFF2-40B4-BE49-F238E27FC236}">
                <a16:creationId xmlns:a16="http://schemas.microsoft.com/office/drawing/2014/main" id="{02B71E11-D4A8-04FC-7052-FD740FF5BD75}"/>
              </a:ext>
            </a:extLst>
          </p:cNvPr>
          <p:cNvGrpSpPr/>
          <p:nvPr userDrawn="1"/>
        </p:nvGrpSpPr>
        <p:grpSpPr>
          <a:xfrm>
            <a:off x="644399" y="6052457"/>
            <a:ext cx="1782930" cy="613922"/>
            <a:chOff x="9548914" y="5555733"/>
            <a:chExt cx="2171702" cy="747789"/>
          </a:xfrm>
        </p:grpSpPr>
        <p:pic>
          <p:nvPicPr>
            <p:cNvPr id="4" name="Grafik 3">
              <a:extLst>
                <a:ext uri="{FF2B5EF4-FFF2-40B4-BE49-F238E27FC236}">
                  <a16:creationId xmlns:a16="http://schemas.microsoft.com/office/drawing/2014/main" id="{9A035BAA-4742-E911-7A9D-E339240F45CE}"/>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548914" y="5749045"/>
              <a:ext cx="2171702" cy="554477"/>
            </a:xfrm>
            <a:prstGeom prst="rect">
              <a:avLst/>
            </a:prstGeom>
          </p:spPr>
        </p:pic>
        <p:sp>
          <p:nvSpPr>
            <p:cNvPr id="6" name="Textfeld 5">
              <a:extLst>
                <a:ext uri="{FF2B5EF4-FFF2-40B4-BE49-F238E27FC236}">
                  <a16:creationId xmlns:a16="http://schemas.microsoft.com/office/drawing/2014/main" id="{292CBCAF-48CF-5A9A-5825-F31B265674BE}"/>
                </a:ext>
              </a:extLst>
            </p:cNvPr>
            <p:cNvSpPr txBox="1"/>
            <p:nvPr userDrawn="1"/>
          </p:nvSpPr>
          <p:spPr>
            <a:xfrm>
              <a:off x="9556573" y="5555733"/>
              <a:ext cx="1624239" cy="131211"/>
            </a:xfrm>
            <a:prstGeom prst="rect">
              <a:avLst/>
            </a:prstGeom>
            <a:noFill/>
          </p:spPr>
          <p:txBody>
            <a:bodyPr wrap="square" lIns="0" tIns="0" rIns="0" bIns="0">
              <a:spAutoFit/>
            </a:bodyPr>
            <a:lstStyle/>
            <a:p>
              <a:r>
                <a:rPr lang="de-DE" sz="700" b="0" i="0" u="none" strike="noStrike" dirty="0">
                  <a:solidFill>
                    <a:srgbClr val="60605F"/>
                  </a:solidFill>
                  <a:effectLst/>
                  <a:latin typeface="Aptos" panose="020B0004020202020204" pitchFamily="34" charset="0"/>
                </a:rPr>
                <a:t>ERMÖGLICHT DURCH</a:t>
              </a:r>
            </a:p>
          </p:txBody>
        </p:sp>
      </p:grpSp>
    </p:spTree>
    <p:extLst>
      <p:ext uri="{BB962C8B-B14F-4D97-AF65-F5344CB8AC3E}">
        <p14:creationId xmlns:p14="http://schemas.microsoft.com/office/powerpoint/2010/main" val="4244716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77766A1-0820-8C4C-B37C-81745ABD7E3A}"/>
              </a:ext>
            </a:extLst>
          </p:cNvPr>
          <p:cNvSpPr>
            <a:spLocks noGrp="1"/>
          </p:cNvSpPr>
          <p:nvPr>
            <p:ph type="title"/>
          </p:nvPr>
        </p:nvSpPr>
        <p:spPr>
          <a:xfrm>
            <a:off x="645670" y="512747"/>
            <a:ext cx="7872688" cy="922946"/>
          </a:xfrm>
          <a:prstGeom prst="rect">
            <a:avLst/>
          </a:prstGeom>
        </p:spPr>
        <p:txBody>
          <a:bodyPr vert="horz" lIns="0" tIns="0" rIns="0" bIns="0" rtlCol="0" anchor="ctr" anchorCtr="0">
            <a:noAutofit/>
          </a:bodyPr>
          <a:lstStyle/>
          <a:p>
            <a:r>
              <a:rPr lang="de-DE" dirty="0"/>
              <a:t>Mastertitelformat bearbeiten</a:t>
            </a:r>
          </a:p>
        </p:txBody>
      </p:sp>
      <p:sp>
        <p:nvSpPr>
          <p:cNvPr id="3" name="Textplatzhalter 2">
            <a:extLst>
              <a:ext uri="{FF2B5EF4-FFF2-40B4-BE49-F238E27FC236}">
                <a16:creationId xmlns:a16="http://schemas.microsoft.com/office/drawing/2014/main" id="{F00D0FA8-B299-E049-B331-07FC9268D14D}"/>
              </a:ext>
            </a:extLst>
          </p:cNvPr>
          <p:cNvSpPr>
            <a:spLocks noGrp="1"/>
          </p:cNvSpPr>
          <p:nvPr>
            <p:ph type="body" idx="1"/>
          </p:nvPr>
        </p:nvSpPr>
        <p:spPr>
          <a:xfrm>
            <a:off x="655591" y="1555750"/>
            <a:ext cx="10703785" cy="4688934"/>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pic>
        <p:nvPicPr>
          <p:cNvPr id="8" name="Grafik 7">
            <a:extLst>
              <a:ext uri="{FF2B5EF4-FFF2-40B4-BE49-F238E27FC236}">
                <a16:creationId xmlns:a16="http://schemas.microsoft.com/office/drawing/2014/main" id="{41B20FCE-3ADE-E984-96D9-B4AA7AABB817}"/>
              </a:ext>
            </a:extLst>
          </p:cNvPr>
          <p:cNvPicPr>
            <a:picLocks noChangeAspect="1"/>
          </p:cNvPicPr>
          <p:nvPr userDrawn="1"/>
        </p:nvPicPr>
        <p:blipFill>
          <a:blip>
            <a:extLst>
              <a:ext uri="{96DAC541-7B7A-43D3-8B79-37D633B846F1}">
                <asvg:svgBlip xmlns:asvg="http://schemas.microsoft.com/office/drawing/2016/SVG/main" r:embed="rId13"/>
              </a:ext>
            </a:extLst>
          </a:blip>
          <a:srcRect/>
          <a:stretch/>
        </p:blipFill>
        <p:spPr>
          <a:xfrm>
            <a:off x="9991405" y="334485"/>
            <a:ext cx="1895794" cy="1101744"/>
          </a:xfrm>
          <a:prstGeom prst="rect">
            <a:avLst/>
          </a:prstGeom>
        </p:spPr>
      </p:pic>
      <p:pic>
        <p:nvPicPr>
          <p:cNvPr id="4" name="Grafik 3">
            <a:extLst>
              <a:ext uri="{FF2B5EF4-FFF2-40B4-BE49-F238E27FC236}">
                <a16:creationId xmlns:a16="http://schemas.microsoft.com/office/drawing/2014/main" id="{A7A350A3-77FD-F18F-C6D5-CF6B05B9E523}"/>
              </a:ext>
            </a:extLst>
          </p:cNvPr>
          <p:cNvPicPr>
            <a:picLocks noChangeAspect="1"/>
          </p:cNvPicPr>
          <p:nvPr userDrawn="1"/>
        </p:nvPicPr>
        <p:blipFill>
          <a:blip r:embed="rId14"/>
          <a:srcRect l="10169" t="2969"/>
          <a:stretch/>
        </p:blipFill>
        <p:spPr>
          <a:xfrm>
            <a:off x="-1" y="0"/>
            <a:ext cx="547607" cy="5976642"/>
          </a:xfrm>
          <a:prstGeom prst="rect">
            <a:avLst/>
          </a:prstGeom>
        </p:spPr>
      </p:pic>
      <p:pic>
        <p:nvPicPr>
          <p:cNvPr id="11" name="Grafik 10" descr="Ein Bild, das Text, Kreis, Grafiken, Poster enthält.&#10;&#10;KI-generierte Inhalte können fehlerhaft sein.">
            <a:extLst>
              <a:ext uri="{FF2B5EF4-FFF2-40B4-BE49-F238E27FC236}">
                <a16:creationId xmlns:a16="http://schemas.microsoft.com/office/drawing/2014/main" id="{891F7B4F-53E4-8B69-70B2-C94E990C0BAD}"/>
              </a:ext>
            </a:extLst>
          </p:cNvPr>
          <p:cNvPicPr>
            <a:picLocks noChangeAspect="1"/>
          </p:cNvPicPr>
          <p:nvPr userDrawn="1"/>
        </p:nvPicPr>
        <p:blipFill>
          <a:blip r:embed="rId15"/>
          <a:stretch>
            <a:fillRect/>
          </a:stretch>
        </p:blipFill>
        <p:spPr>
          <a:xfrm>
            <a:off x="10272713" y="5350036"/>
            <a:ext cx="1625600" cy="1282700"/>
          </a:xfrm>
          <a:prstGeom prst="rect">
            <a:avLst/>
          </a:prstGeom>
        </p:spPr>
      </p:pic>
    </p:spTree>
    <p:extLst>
      <p:ext uri="{BB962C8B-B14F-4D97-AF65-F5344CB8AC3E}">
        <p14:creationId xmlns:p14="http://schemas.microsoft.com/office/powerpoint/2010/main" val="1623911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61" r:id="rId6"/>
    <p:sldLayoutId id="2147483657" r:id="rId7"/>
    <p:sldLayoutId id="2147483658" r:id="rId8"/>
    <p:sldLayoutId id="2147483659" r:id="rId9"/>
    <p:sldLayoutId id="2147483660" r:id="rId10"/>
    <p:sldLayoutId id="2147483662" r:id="rId11"/>
  </p:sldLayoutIdLst>
  <p:hf hdr="0" ftr="0" dt="0"/>
  <p:txStyles>
    <p:titleStyle>
      <a:lvl1pPr algn="l" defTabSz="914400" rtl="0" eaLnBrk="1" latinLnBrk="0" hangingPunct="1">
        <a:lnSpc>
          <a:spcPct val="90000"/>
        </a:lnSpc>
        <a:spcBef>
          <a:spcPct val="0"/>
        </a:spcBef>
        <a:buNone/>
        <a:defRPr sz="3200" b="1" kern="1200">
          <a:solidFill>
            <a:srgbClr val="05284F"/>
          </a:solidFill>
          <a:latin typeface="Aptos Display"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FBB600"/>
        </a:buClr>
        <a:buFont typeface="Systemschrift Normal"/>
        <a:buChar char="‣"/>
        <a:defRPr sz="2400" kern="1200">
          <a:solidFill>
            <a:schemeClr val="tx1"/>
          </a:solidFill>
          <a:latin typeface="Aptos" panose="020B0004020202020204" pitchFamily="34" charset="0"/>
          <a:ea typeface="+mn-ea"/>
          <a:cs typeface="+mn-cs"/>
        </a:defRPr>
      </a:lvl1pPr>
      <a:lvl2pPr marL="453600" indent="-228600" algn="l" defTabSz="914400" rtl="0" eaLnBrk="1" latinLnBrk="0" hangingPunct="1">
        <a:lnSpc>
          <a:spcPct val="90000"/>
        </a:lnSpc>
        <a:spcBef>
          <a:spcPts val="500"/>
        </a:spcBef>
        <a:buClr>
          <a:srgbClr val="FBB600"/>
        </a:buClr>
        <a:buFont typeface="Systemschrift Normal"/>
        <a:buChar char="‣"/>
        <a:defRPr sz="2000" kern="1200">
          <a:solidFill>
            <a:schemeClr val="tx1"/>
          </a:solidFill>
          <a:latin typeface="Aptos" panose="020B0004020202020204" pitchFamily="34" charset="0"/>
          <a:ea typeface="+mn-ea"/>
          <a:cs typeface="+mn-cs"/>
        </a:defRPr>
      </a:lvl2pPr>
      <a:lvl3pPr marL="684000" indent="-228600" algn="l" defTabSz="914400" rtl="0" eaLnBrk="1" latinLnBrk="0" hangingPunct="1">
        <a:lnSpc>
          <a:spcPct val="90000"/>
        </a:lnSpc>
        <a:spcBef>
          <a:spcPts val="500"/>
        </a:spcBef>
        <a:buClr>
          <a:srgbClr val="FBB600"/>
        </a:buClr>
        <a:buFont typeface="Systemschrift Normal"/>
        <a:buChar char="‣"/>
        <a:defRPr sz="2000" kern="1200">
          <a:solidFill>
            <a:schemeClr val="tx1"/>
          </a:solidFill>
          <a:latin typeface="Aptos" panose="020B0004020202020204" pitchFamily="34" charset="0"/>
          <a:ea typeface="+mn-ea"/>
          <a:cs typeface="+mn-cs"/>
        </a:defRPr>
      </a:lvl3pPr>
      <a:lvl4pPr marL="914400" indent="-228600" algn="l" defTabSz="914400" rtl="0" eaLnBrk="1" latinLnBrk="0" hangingPunct="1">
        <a:lnSpc>
          <a:spcPct val="90000"/>
        </a:lnSpc>
        <a:spcBef>
          <a:spcPts val="500"/>
        </a:spcBef>
        <a:buClr>
          <a:srgbClr val="FBB600"/>
        </a:buClr>
        <a:buFont typeface="Systemschrift Normal"/>
        <a:buChar char="‣"/>
        <a:defRPr sz="2000" kern="1200">
          <a:solidFill>
            <a:schemeClr val="tx1"/>
          </a:solidFill>
          <a:latin typeface="Aptos" panose="020B0004020202020204" pitchFamily="34" charset="0"/>
          <a:ea typeface="+mn-ea"/>
          <a:cs typeface="+mn-cs"/>
        </a:defRPr>
      </a:lvl4pPr>
      <a:lvl5pPr marL="1137600" indent="-228600" algn="l" defTabSz="914400" rtl="0" eaLnBrk="1" latinLnBrk="0" hangingPunct="1">
        <a:lnSpc>
          <a:spcPct val="90000"/>
        </a:lnSpc>
        <a:spcBef>
          <a:spcPts val="500"/>
        </a:spcBef>
        <a:buClr>
          <a:srgbClr val="FBB600"/>
        </a:buClr>
        <a:buFont typeface="Systemschrift Normal"/>
        <a:buChar char="‣"/>
        <a:defRPr sz="2000" kern="1200">
          <a:solidFill>
            <a:schemeClr val="tx1"/>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04" userDrawn="1">
          <p15:clr>
            <a:srgbClr val="F26B43"/>
          </p15:clr>
        </p15:guide>
        <p15:guide id="2" orient="horz" pos="1162" userDrawn="1">
          <p15:clr>
            <a:srgbClr val="F26B43"/>
          </p15:clr>
        </p15:guide>
        <p15:guide id="3" pos="7157" userDrawn="1">
          <p15:clr>
            <a:srgbClr val="F26B43"/>
          </p15:clr>
        </p15:guide>
        <p15:guide id="4" orient="horz" pos="3935" userDrawn="1">
          <p15:clr>
            <a:srgbClr val="F26B43"/>
          </p15:clr>
        </p15:guide>
        <p15:guide id="5" orient="horz" pos="980" userDrawn="1">
          <p15:clr>
            <a:srgbClr val="F26B43"/>
          </p15:clr>
        </p15:guide>
        <p15:guide id="6" pos="749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EF6817-FE2A-AA41-81FE-29A994FBAEBB}"/>
              </a:ext>
            </a:extLst>
          </p:cNvPr>
          <p:cNvSpPr>
            <a:spLocks noGrp="1"/>
          </p:cNvSpPr>
          <p:nvPr>
            <p:ph type="ctrTitle"/>
          </p:nvPr>
        </p:nvSpPr>
        <p:spPr/>
        <p:txBody>
          <a:bodyPr/>
          <a:lstStyle/>
          <a:p>
            <a:r>
              <a:rPr lang="de-DE" dirty="0"/>
              <a:t>Binäre Zahlen</a:t>
            </a:r>
          </a:p>
        </p:txBody>
      </p:sp>
      <p:sp>
        <p:nvSpPr>
          <p:cNvPr id="3" name="Untertitel 2">
            <a:extLst>
              <a:ext uri="{FF2B5EF4-FFF2-40B4-BE49-F238E27FC236}">
                <a16:creationId xmlns:a16="http://schemas.microsoft.com/office/drawing/2014/main" id="{19A6844F-09A8-184E-9152-2C75C1004AAD}"/>
              </a:ext>
            </a:extLst>
          </p:cNvPr>
          <p:cNvSpPr>
            <a:spLocks noGrp="1"/>
          </p:cNvSpPr>
          <p:nvPr>
            <p:ph type="subTitle" idx="1"/>
          </p:nvPr>
        </p:nvSpPr>
        <p:spPr/>
        <p:txBody>
          <a:bodyPr/>
          <a:lstStyle/>
          <a:p>
            <a:r>
              <a:rPr lang="de-DE" b="1" dirty="0"/>
              <a:t>Von Bits zu Quantensprüngen</a:t>
            </a:r>
            <a:br>
              <a:rPr lang="de-DE" dirty="0"/>
            </a:br>
            <a:r>
              <a:rPr lang="de-DE" dirty="0"/>
              <a:t>Unterrichtseinheit 0</a:t>
            </a:r>
          </a:p>
        </p:txBody>
      </p:sp>
    </p:spTree>
    <p:extLst>
      <p:ext uri="{BB962C8B-B14F-4D97-AF65-F5344CB8AC3E}">
        <p14:creationId xmlns:p14="http://schemas.microsoft.com/office/powerpoint/2010/main" val="1233254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4" name="Google Shape;174;p12"/>
          <p:cNvSpPr txBox="1">
            <a:spLocks noGrp="1"/>
          </p:cNvSpPr>
          <p:nvPr>
            <p:ph idx="1"/>
          </p:nvPr>
        </p:nvSpPr>
        <p:spPr>
          <a:prstGeom prst="rect">
            <a:avLst/>
          </a:prstGeom>
          <a:noFill/>
          <a:ln>
            <a:noFill/>
          </a:ln>
        </p:spPr>
        <p:txBody>
          <a:bodyPr spcFirstLastPara="1" wrap="square" lIns="0" tIns="0" rIns="0" bIns="0" anchor="t" anchorCtr="0">
            <a:normAutofit/>
          </a:bodyPr>
          <a:lstStyle/>
          <a:p>
            <a:pPr marL="228600" lvl="0" indent="-228600" algn="l" rtl="0">
              <a:lnSpc>
                <a:spcPct val="90000"/>
              </a:lnSpc>
              <a:spcBef>
                <a:spcPts val="0"/>
              </a:spcBef>
              <a:spcAft>
                <a:spcPts val="0"/>
              </a:spcAft>
              <a:buSzPts val="2400"/>
              <a:buChar char="‣"/>
            </a:pPr>
            <a:r>
              <a:rPr lang="de-DE" sz="2400" b="0" i="0" u="none" strike="noStrike" cap="none" dirty="0">
                <a:solidFill>
                  <a:srgbClr val="052850"/>
                </a:solidFill>
                <a:ea typeface="Arial"/>
                <a:cs typeface="Arial"/>
                <a:sym typeface="Arial"/>
              </a:rPr>
              <a:t>Arbeitsblatt für den Einstieg</a:t>
            </a:r>
            <a:endParaRPr dirty="0"/>
          </a:p>
          <a:p>
            <a:pPr marL="228600" indent="-228600">
              <a:buSzPts val="2400"/>
            </a:pPr>
            <a:r>
              <a:rPr lang="de-DE" dirty="0"/>
              <a:t>Arbeitsblatt für Fortgeschrittene</a:t>
            </a:r>
            <a:endParaRPr dirty="0"/>
          </a:p>
          <a:p>
            <a:pPr marL="228600" lvl="0" indent="-228600">
              <a:buSzPts val="2400"/>
            </a:pPr>
            <a:r>
              <a:rPr lang="en-US" sz="2400" b="0" i="0" u="none" strike="noStrike" cap="none" dirty="0">
                <a:solidFill>
                  <a:srgbClr val="052850"/>
                </a:solidFill>
                <a:ea typeface="Arial"/>
                <a:cs typeface="Arial"/>
                <a:sym typeface="Arial"/>
              </a:rPr>
              <a:t>Das </a:t>
            </a:r>
            <a:r>
              <a:rPr lang="de-DE" dirty="0"/>
              <a:t>Binärzahl-Spiel</a:t>
            </a:r>
            <a:endParaRPr dirty="0"/>
          </a:p>
        </p:txBody>
      </p:sp>
      <p:sp>
        <p:nvSpPr>
          <p:cNvPr id="173" name="Google Shape;173;p12"/>
          <p:cNvSpPr txBox="1">
            <a:spLocks noGrp="1"/>
          </p:cNvSpPr>
          <p:nvPr>
            <p:ph type="title"/>
          </p:nvPr>
        </p:nvSpPr>
        <p:spPr>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rgbClr val="05284F"/>
              </a:buClr>
              <a:buSzPts val="3200"/>
              <a:buFont typeface="Play"/>
              <a:buNone/>
            </a:pPr>
            <a:r>
              <a:rPr lang="de-DE" sz="3200" b="1" i="0" u="none" strike="noStrike" cap="none" dirty="0">
                <a:solidFill>
                  <a:srgbClr val="05284F"/>
                </a:solidFill>
                <a:ea typeface="Play"/>
                <a:cs typeface="Play"/>
                <a:sym typeface="Play"/>
              </a:rPr>
              <a:t>Aktivitäten</a:t>
            </a:r>
            <a:endParaRPr lang="de-DE" dirty="0"/>
          </a:p>
        </p:txBody>
      </p:sp>
      <p:sp>
        <p:nvSpPr>
          <p:cNvPr id="175" name="Google Shape;175;p12"/>
          <p:cNvSpPr/>
          <p:nvPr/>
        </p:nvSpPr>
        <p:spPr>
          <a:xfrm>
            <a:off x="5904271" y="1838501"/>
            <a:ext cx="3771525" cy="2585686"/>
          </a:xfrm>
          <a:prstGeom prst="cloudCallout">
            <a:avLst>
              <a:gd name="adj1" fmla="val -20833"/>
              <a:gd name="adj2" fmla="val 62500"/>
            </a:avLst>
          </a:prstGeom>
          <a:solidFill>
            <a:schemeClr val="accent1"/>
          </a:solidFill>
          <a:ln w="25400" cap="flat" cmpd="sng">
            <a:solidFill>
              <a:srgbClr val="B6880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lang="de-DE" sz="2000" b="1" i="0" u="none" strike="noStrike" cap="none" dirty="0">
              <a:solidFill>
                <a:schemeClr val="lt1"/>
              </a:solidFill>
              <a:latin typeface="Aptos" panose="020B0004020202020204" pitchFamily="34" charset="0"/>
              <a:ea typeface="Arial"/>
              <a:cs typeface="Arial"/>
              <a:sym typeface="Arial"/>
            </a:endParaRPr>
          </a:p>
          <a:p>
            <a:pPr marL="0" marR="0" lvl="0" indent="0" algn="ctr" rtl="0">
              <a:lnSpc>
                <a:spcPct val="100000"/>
              </a:lnSpc>
              <a:spcBef>
                <a:spcPts val="0"/>
              </a:spcBef>
              <a:spcAft>
                <a:spcPts val="0"/>
              </a:spcAft>
              <a:buNone/>
            </a:pPr>
            <a:endParaRPr lang="de-DE" sz="2000" b="1" dirty="0">
              <a:solidFill>
                <a:schemeClr val="lt1"/>
              </a:solidFill>
              <a:latin typeface="Aptos" panose="020B0004020202020204" pitchFamily="34" charset="0"/>
              <a:ea typeface="Arial"/>
              <a:cs typeface="Arial"/>
              <a:sym typeface="Arial"/>
            </a:endParaRPr>
          </a:p>
          <a:p>
            <a:pPr marL="0" marR="0" lvl="0" indent="0" algn="ctr" rtl="0">
              <a:lnSpc>
                <a:spcPct val="100000"/>
              </a:lnSpc>
              <a:spcBef>
                <a:spcPts val="0"/>
              </a:spcBef>
              <a:spcAft>
                <a:spcPts val="0"/>
              </a:spcAft>
              <a:buNone/>
            </a:pPr>
            <a:r>
              <a:rPr lang="de-DE" sz="2000" b="1" i="0" u="none" strike="noStrike" cap="none" dirty="0">
                <a:solidFill>
                  <a:schemeClr val="lt1"/>
                </a:solidFill>
                <a:latin typeface="Aptos" panose="020B0004020202020204" pitchFamily="34" charset="0"/>
                <a:ea typeface="Arial"/>
                <a:cs typeface="Arial"/>
                <a:sym typeface="Arial"/>
              </a:rPr>
              <a:t>Weil wir 10 </a:t>
            </a:r>
            <a:r>
              <a:rPr lang="de-DE" sz="2000" b="1" dirty="0">
                <a:solidFill>
                  <a:schemeClr val="lt1"/>
                </a:solidFill>
                <a:latin typeface="Aptos" panose="020B0004020202020204" pitchFamily="34" charset="0"/>
              </a:rPr>
              <a:t>F</a:t>
            </a:r>
            <a:r>
              <a:rPr lang="de-DE" sz="2000" b="1" i="0" u="none" strike="noStrike" cap="none" dirty="0">
                <a:solidFill>
                  <a:schemeClr val="lt1"/>
                </a:solidFill>
                <a:latin typeface="Aptos" panose="020B0004020202020204" pitchFamily="34" charset="0"/>
                <a:ea typeface="Arial"/>
                <a:cs typeface="Arial"/>
                <a:sym typeface="Arial"/>
              </a:rPr>
              <a:t>inger und 10 Zehen haben!</a:t>
            </a:r>
            <a:endParaRPr lang="de-DE" sz="2000" dirty="0">
              <a:latin typeface="Aptos" panose="020B0004020202020204" pitchFamily="34" charset="0"/>
            </a:endParaRPr>
          </a:p>
          <a:p>
            <a:pPr marL="0" marR="0" lvl="0" indent="0" algn="ctr" rtl="0">
              <a:lnSpc>
                <a:spcPct val="100000"/>
              </a:lnSpc>
              <a:spcBef>
                <a:spcPts val="0"/>
              </a:spcBef>
              <a:spcAft>
                <a:spcPts val="0"/>
              </a:spcAft>
              <a:buNone/>
            </a:pPr>
            <a:endParaRPr sz="1600" b="1"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None/>
            </a:pPr>
            <a:endParaRPr sz="1600" b="1"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None/>
            </a:pPr>
            <a:r>
              <a:rPr lang="en-US" sz="1600" b="1" i="0" u="none" strike="noStrike" cap="none" dirty="0">
                <a:solidFill>
                  <a:schemeClr val="lt1"/>
                </a:solidFill>
                <a:latin typeface="Arial"/>
                <a:ea typeface="Arial"/>
                <a:cs typeface="Arial"/>
                <a:sym typeface="Arial"/>
              </a:rPr>
              <a:t> </a:t>
            </a:r>
            <a:endParaRPr dirty="0"/>
          </a:p>
        </p:txBody>
      </p:sp>
      <p:pic>
        <p:nvPicPr>
          <p:cNvPr id="176" name="Google Shape;176;p12" descr="Zeichensprache"/>
          <p:cNvPicPr preferRelativeResize="0"/>
          <p:nvPr/>
        </p:nvPicPr>
        <p:blipFill rotWithShape="1">
          <a:blip r:embed="rId3">
            <a:alphaModFix/>
          </a:blip>
          <a:srcRect/>
          <a:stretch/>
        </p:blipFill>
        <p:spPr>
          <a:xfrm>
            <a:off x="5904271" y="3131344"/>
            <a:ext cx="914400" cy="914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3"/>
          <p:cNvSpPr txBox="1">
            <a:spLocks noGrp="1"/>
          </p:cNvSpPr>
          <p:nvPr>
            <p:ph type="body" idx="1"/>
          </p:nvPr>
        </p:nvSpPr>
        <p:spPr>
          <a:xfrm>
            <a:off x="645668" y="1681316"/>
            <a:ext cx="10327131" cy="4298468"/>
          </a:xfrm>
          <a:prstGeom prst="rect">
            <a:avLst/>
          </a:prstGeom>
          <a:noFill/>
          <a:ln>
            <a:noFill/>
          </a:ln>
        </p:spPr>
        <p:txBody>
          <a:bodyPr spcFirstLastPara="1" wrap="square" lIns="0" tIns="0" rIns="0" bIns="0" anchor="t" anchorCtr="0">
            <a:normAutofit/>
          </a:bodyPr>
          <a:lstStyle/>
          <a:p>
            <a:pPr lvl="0">
              <a:buSzPts val="1866"/>
            </a:pPr>
            <a:r>
              <a:rPr lang="de-DE" dirty="0"/>
              <a:t>Das Binärsystem, auch als Dualsystem oder Stellenwertsystem mit der Basis 2 bezeichnet, ist ein System, das zur Darstellung von Zahlen nur die beiden Ziffern 0 und 1 verwendet.</a:t>
            </a:r>
          </a:p>
          <a:p>
            <a:pPr lvl="0">
              <a:spcAft>
                <a:spcPts val="0"/>
              </a:spcAft>
              <a:buSzPts val="1866"/>
            </a:pPr>
            <a:r>
              <a:rPr lang="de-DE" dirty="0"/>
              <a:t>Das Binärsystem ist für Computer von grundlegender Bedeutung. Es ermöglicht ihnen, Informationen mithilfe elektrischer Signale darzustellen. Diese sind entweder eingeschaltet (1) oder ausgeschaltet (0).</a:t>
            </a:r>
          </a:p>
          <a:p>
            <a:pPr lvl="0">
              <a:spcAft>
                <a:spcPts val="0"/>
              </a:spcAft>
              <a:buSzPts val="1866"/>
            </a:pPr>
            <a:r>
              <a:rPr lang="de-DE" dirty="0"/>
              <a:t>Diese Signale entsprechen den Bits (Englisch: </a:t>
            </a:r>
            <a:r>
              <a:rPr lang="de-DE" dirty="0" err="1"/>
              <a:t>binary</a:t>
            </a:r>
            <a:r>
              <a:rPr lang="de-DE" dirty="0"/>
              <a:t> </a:t>
            </a:r>
            <a:r>
              <a:rPr lang="de-DE" dirty="0" err="1"/>
              <a:t>digits</a:t>
            </a:r>
            <a:r>
              <a:rPr lang="de-DE" dirty="0"/>
              <a:t>, auf Deutsch: binäre Ziffern), die die grundlegenden Informationseinheiten in einem Computer sind.</a:t>
            </a:r>
            <a:endParaRPr dirty="0"/>
          </a:p>
          <a:p>
            <a:pPr marL="0" lvl="0" indent="0" algn="l" rtl="0">
              <a:lnSpc>
                <a:spcPct val="100000"/>
              </a:lnSpc>
              <a:spcBef>
                <a:spcPts val="0"/>
              </a:spcBef>
              <a:spcAft>
                <a:spcPts val="0"/>
              </a:spcAft>
              <a:buClr>
                <a:srgbClr val="000000"/>
              </a:buClr>
              <a:buSzPts val="2400"/>
              <a:buFont typeface="Times New Roman"/>
              <a:buNone/>
            </a:pPr>
            <a:endParaRPr b="1" dirty="0"/>
          </a:p>
        </p:txBody>
      </p:sp>
      <p:sp>
        <p:nvSpPr>
          <p:cNvPr id="108" name="Google Shape;108;p3"/>
          <p:cNvSpPr txBox="1">
            <a:spLocks noGrp="1"/>
          </p:cNvSpPr>
          <p:nvPr>
            <p:ph type="title"/>
          </p:nvPr>
        </p:nvSpPr>
        <p:spPr>
          <a:xfrm>
            <a:off x="645669" y="512746"/>
            <a:ext cx="7872689" cy="922947"/>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rgbClr val="05284F"/>
              </a:buClr>
              <a:buSzPts val="3200"/>
              <a:buFont typeface="Play"/>
              <a:buNone/>
            </a:pPr>
            <a:r>
              <a:rPr lang="de-DE" sz="3200" b="1" i="0" u="none" strike="noStrike" cap="none" dirty="0">
                <a:solidFill>
                  <a:srgbClr val="05284F"/>
                </a:solidFill>
                <a:ea typeface="Play"/>
                <a:cs typeface="Play"/>
                <a:sym typeface="Play"/>
              </a:rPr>
              <a:t>Was sind binäre Zahlen?</a:t>
            </a:r>
            <a:endParaRPr lang="de-DE" dirty="0"/>
          </a:p>
        </p:txBody>
      </p:sp>
      <p:sp>
        <p:nvSpPr>
          <p:cNvPr id="7" name="Google Shape;125;p5">
            <a:extLst>
              <a:ext uri="{FF2B5EF4-FFF2-40B4-BE49-F238E27FC236}">
                <a16:creationId xmlns:a16="http://schemas.microsoft.com/office/drawing/2014/main" id="{A17B8362-490C-4BD1-AEFE-BF0DC51F539C}"/>
              </a:ext>
            </a:extLst>
          </p:cNvPr>
          <p:cNvSpPr/>
          <p:nvPr/>
        </p:nvSpPr>
        <p:spPr>
          <a:xfrm>
            <a:off x="1059848" y="5325696"/>
            <a:ext cx="1506372" cy="1185030"/>
          </a:xfrm>
          <a:custGeom>
            <a:avLst/>
            <a:gdLst/>
            <a:ahLst/>
            <a:cxnLst/>
            <a:rect l="l" t="t" r="r" b="b"/>
            <a:pathLst>
              <a:path w="21595" h="21600" extrusionOk="0">
                <a:moveTo>
                  <a:pt x="464" y="0"/>
                </a:moveTo>
                <a:cubicBezTo>
                  <a:pt x="210" y="0"/>
                  <a:pt x="0" y="261"/>
                  <a:pt x="0" y="575"/>
                </a:cubicBezTo>
                <a:lnTo>
                  <a:pt x="0" y="17777"/>
                </a:lnTo>
                <a:cubicBezTo>
                  <a:pt x="0" y="18091"/>
                  <a:pt x="210" y="18354"/>
                  <a:pt x="464" y="18354"/>
                </a:cubicBezTo>
                <a:lnTo>
                  <a:pt x="9148" y="18354"/>
                </a:lnTo>
                <a:lnTo>
                  <a:pt x="9116" y="18513"/>
                </a:lnTo>
                <a:lnTo>
                  <a:pt x="8753" y="20763"/>
                </a:lnTo>
                <a:lnTo>
                  <a:pt x="7690" y="20763"/>
                </a:lnTo>
                <a:lnTo>
                  <a:pt x="7690" y="21600"/>
                </a:lnTo>
                <a:lnTo>
                  <a:pt x="10486" y="21600"/>
                </a:lnTo>
                <a:lnTo>
                  <a:pt x="11107" y="21600"/>
                </a:lnTo>
                <a:lnTo>
                  <a:pt x="13905" y="21600"/>
                </a:lnTo>
                <a:lnTo>
                  <a:pt x="13905" y="20763"/>
                </a:lnTo>
                <a:lnTo>
                  <a:pt x="12842" y="20763"/>
                </a:lnTo>
                <a:lnTo>
                  <a:pt x="12479" y="18513"/>
                </a:lnTo>
                <a:lnTo>
                  <a:pt x="12452" y="18354"/>
                </a:lnTo>
                <a:lnTo>
                  <a:pt x="21131" y="18354"/>
                </a:lnTo>
                <a:cubicBezTo>
                  <a:pt x="21384" y="18354"/>
                  <a:pt x="21595" y="18091"/>
                  <a:pt x="21595" y="17777"/>
                </a:cubicBezTo>
                <a:lnTo>
                  <a:pt x="21595" y="575"/>
                </a:lnTo>
                <a:cubicBezTo>
                  <a:pt x="21600" y="261"/>
                  <a:pt x="21389" y="0"/>
                  <a:pt x="21136" y="0"/>
                </a:cubicBezTo>
                <a:lnTo>
                  <a:pt x="464" y="0"/>
                </a:lnTo>
                <a:close/>
                <a:moveTo>
                  <a:pt x="10800" y="542"/>
                </a:moveTo>
                <a:cubicBezTo>
                  <a:pt x="10913" y="542"/>
                  <a:pt x="11006" y="650"/>
                  <a:pt x="11006" y="797"/>
                </a:cubicBezTo>
                <a:cubicBezTo>
                  <a:pt x="11006" y="937"/>
                  <a:pt x="10913" y="1052"/>
                  <a:pt x="10800" y="1052"/>
                </a:cubicBezTo>
                <a:cubicBezTo>
                  <a:pt x="10686" y="1052"/>
                  <a:pt x="10594" y="937"/>
                  <a:pt x="10594" y="797"/>
                </a:cubicBezTo>
                <a:cubicBezTo>
                  <a:pt x="10594" y="656"/>
                  <a:pt x="10686" y="542"/>
                  <a:pt x="10800" y="542"/>
                </a:cubicBezTo>
                <a:close/>
                <a:moveTo>
                  <a:pt x="1242" y="1734"/>
                </a:moveTo>
                <a:lnTo>
                  <a:pt x="20358" y="1734"/>
                </a:lnTo>
                <a:lnTo>
                  <a:pt x="20358" y="15233"/>
                </a:lnTo>
                <a:lnTo>
                  <a:pt x="1242" y="15233"/>
                </a:lnTo>
                <a:lnTo>
                  <a:pt x="1242" y="1734"/>
                </a:lnTo>
                <a:close/>
              </a:path>
            </a:pathLst>
          </a:custGeom>
          <a:solidFill>
            <a:srgbClr val="FFFFFF"/>
          </a:solidFill>
          <a:ln w="12700" cap="flat" cmpd="sng">
            <a:solidFill>
              <a:schemeClr val="accent1"/>
            </a:solidFill>
            <a:prstDash val="solid"/>
            <a:miter lim="8000"/>
            <a:headEnd type="none" w="sm" len="sm"/>
            <a:tailEnd type="none" w="sm" len="sm"/>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rgbClr val="052850"/>
              </a:buClr>
              <a:buSzPts val="1800"/>
              <a:buFont typeface="Calibri"/>
              <a:buNone/>
            </a:pPr>
            <a:endParaRPr sz="1800" b="0" i="0" u="none" strike="noStrike" cap="none">
              <a:solidFill>
                <a:srgbClr val="052850"/>
              </a:solidFill>
              <a:latin typeface="Calibri"/>
              <a:ea typeface="Calibri"/>
              <a:cs typeface="Calibri"/>
              <a:sym typeface="Calibri"/>
            </a:endParaRPr>
          </a:p>
        </p:txBody>
      </p:sp>
      <p:sp>
        <p:nvSpPr>
          <p:cNvPr id="8" name="Google Shape;126;p5">
            <a:extLst>
              <a:ext uri="{FF2B5EF4-FFF2-40B4-BE49-F238E27FC236}">
                <a16:creationId xmlns:a16="http://schemas.microsoft.com/office/drawing/2014/main" id="{01AA9645-86B6-44F1-A13E-B9DB4E85460B}"/>
              </a:ext>
            </a:extLst>
          </p:cNvPr>
          <p:cNvSpPr/>
          <p:nvPr/>
        </p:nvSpPr>
        <p:spPr>
          <a:xfrm>
            <a:off x="4881338" y="4857135"/>
            <a:ext cx="575566" cy="1698546"/>
          </a:xfrm>
          <a:custGeom>
            <a:avLst/>
            <a:gdLst/>
            <a:ahLst/>
            <a:cxnLst/>
            <a:rect l="l" t="t" r="r" b="b"/>
            <a:pathLst>
              <a:path w="21600" h="21600" extrusionOk="0">
                <a:moveTo>
                  <a:pt x="10778" y="0"/>
                </a:moveTo>
                <a:lnTo>
                  <a:pt x="7617" y="2487"/>
                </a:lnTo>
                <a:lnTo>
                  <a:pt x="9713" y="2487"/>
                </a:lnTo>
                <a:lnTo>
                  <a:pt x="9713" y="14172"/>
                </a:lnTo>
                <a:cubicBezTo>
                  <a:pt x="8076" y="13462"/>
                  <a:pt x="5650" y="12394"/>
                  <a:pt x="3825" y="11588"/>
                </a:cubicBezTo>
                <a:lnTo>
                  <a:pt x="3825" y="9496"/>
                </a:lnTo>
                <a:cubicBezTo>
                  <a:pt x="4741" y="9301"/>
                  <a:pt x="5376" y="8879"/>
                  <a:pt x="5376" y="8389"/>
                </a:cubicBezTo>
                <a:cubicBezTo>
                  <a:pt x="5376" y="7713"/>
                  <a:pt x="4175" y="7165"/>
                  <a:pt x="2690" y="7165"/>
                </a:cubicBezTo>
                <a:cubicBezTo>
                  <a:pt x="1205" y="7165"/>
                  <a:pt x="0" y="7713"/>
                  <a:pt x="0" y="8389"/>
                </a:cubicBezTo>
                <a:cubicBezTo>
                  <a:pt x="0" y="8888"/>
                  <a:pt x="657" y="9316"/>
                  <a:pt x="1599" y="9506"/>
                </a:cubicBezTo>
                <a:lnTo>
                  <a:pt x="1599" y="11802"/>
                </a:lnTo>
                <a:cubicBezTo>
                  <a:pt x="1599" y="11939"/>
                  <a:pt x="1721" y="12070"/>
                  <a:pt x="1937" y="12165"/>
                </a:cubicBezTo>
                <a:cubicBezTo>
                  <a:pt x="7009" y="14408"/>
                  <a:pt x="8946" y="15239"/>
                  <a:pt x="9717" y="15557"/>
                </a:cubicBezTo>
                <a:lnTo>
                  <a:pt x="9717" y="18082"/>
                </a:lnTo>
                <a:cubicBezTo>
                  <a:pt x="8078" y="18300"/>
                  <a:pt x="6878" y="18988"/>
                  <a:pt x="6878" y="19805"/>
                </a:cubicBezTo>
                <a:cubicBezTo>
                  <a:pt x="6878" y="20797"/>
                  <a:pt x="8645" y="21600"/>
                  <a:pt x="10826" y="21600"/>
                </a:cubicBezTo>
                <a:cubicBezTo>
                  <a:pt x="13007" y="21600"/>
                  <a:pt x="14777" y="20797"/>
                  <a:pt x="14777" y="19805"/>
                </a:cubicBezTo>
                <a:cubicBezTo>
                  <a:pt x="14777" y="18988"/>
                  <a:pt x="13578" y="18300"/>
                  <a:pt x="11939" y="18082"/>
                </a:cubicBezTo>
                <a:lnTo>
                  <a:pt x="11939" y="12449"/>
                </a:lnTo>
                <a:cubicBezTo>
                  <a:pt x="12709" y="12131"/>
                  <a:pt x="14644" y="11300"/>
                  <a:pt x="19715" y="9057"/>
                </a:cubicBezTo>
                <a:cubicBezTo>
                  <a:pt x="19931" y="8962"/>
                  <a:pt x="20053" y="8831"/>
                  <a:pt x="20053" y="8694"/>
                </a:cubicBezTo>
                <a:lnTo>
                  <a:pt x="20053" y="6277"/>
                </a:lnTo>
                <a:lnTo>
                  <a:pt x="21600" y="6277"/>
                </a:lnTo>
                <a:lnTo>
                  <a:pt x="21600" y="3858"/>
                </a:lnTo>
                <a:lnTo>
                  <a:pt x="16283" y="3858"/>
                </a:lnTo>
                <a:lnTo>
                  <a:pt x="16283" y="6277"/>
                </a:lnTo>
                <a:lnTo>
                  <a:pt x="17831" y="6277"/>
                </a:lnTo>
                <a:lnTo>
                  <a:pt x="17831" y="8480"/>
                </a:lnTo>
                <a:cubicBezTo>
                  <a:pt x="16006" y="9286"/>
                  <a:pt x="13575" y="10354"/>
                  <a:pt x="11939" y="11063"/>
                </a:cubicBezTo>
                <a:lnTo>
                  <a:pt x="11939" y="2487"/>
                </a:lnTo>
                <a:lnTo>
                  <a:pt x="13935" y="2487"/>
                </a:lnTo>
                <a:lnTo>
                  <a:pt x="10778" y="0"/>
                </a:lnTo>
                <a:close/>
              </a:path>
            </a:pathLst>
          </a:custGeom>
          <a:solidFill>
            <a:srgbClr val="FFFFFF"/>
          </a:solidFill>
          <a:ln w="12700" cap="flat" cmpd="sng">
            <a:solidFill>
              <a:schemeClr val="accent1"/>
            </a:solidFill>
            <a:prstDash val="solid"/>
            <a:miter lim="8000"/>
            <a:headEnd type="none" w="sm" len="sm"/>
            <a:tailEnd type="none" w="sm" len="sm"/>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rgbClr val="052850"/>
              </a:buClr>
              <a:buSzPts val="1800"/>
              <a:buFont typeface="Calibri"/>
              <a:buNone/>
            </a:pPr>
            <a:endParaRPr sz="1800" b="0" i="0" u="none" strike="noStrike" cap="none">
              <a:solidFill>
                <a:srgbClr val="052850"/>
              </a:solidFill>
              <a:latin typeface="Calibri"/>
              <a:ea typeface="Calibri"/>
              <a:cs typeface="Calibri"/>
              <a:sym typeface="Calibri"/>
            </a:endParaRPr>
          </a:p>
        </p:txBody>
      </p:sp>
      <p:sp>
        <p:nvSpPr>
          <p:cNvPr id="9" name="Google Shape;127;p5">
            <a:extLst>
              <a:ext uri="{FF2B5EF4-FFF2-40B4-BE49-F238E27FC236}">
                <a16:creationId xmlns:a16="http://schemas.microsoft.com/office/drawing/2014/main" id="{5454F6F4-C81E-4367-B13D-38E4C47183E2}"/>
              </a:ext>
            </a:extLst>
          </p:cNvPr>
          <p:cNvSpPr/>
          <p:nvPr/>
        </p:nvSpPr>
        <p:spPr>
          <a:xfrm>
            <a:off x="7528221" y="5422307"/>
            <a:ext cx="1980274" cy="922947"/>
          </a:xfrm>
          <a:custGeom>
            <a:avLst/>
            <a:gdLst/>
            <a:ahLst/>
            <a:cxnLst/>
            <a:rect l="l" t="t" r="r" b="b"/>
            <a:pathLst>
              <a:path w="21600" h="21599" extrusionOk="0">
                <a:moveTo>
                  <a:pt x="1952" y="0"/>
                </a:moveTo>
                <a:cubicBezTo>
                  <a:pt x="1421" y="0"/>
                  <a:pt x="1439" y="771"/>
                  <a:pt x="1439" y="1718"/>
                </a:cubicBezTo>
                <a:lnTo>
                  <a:pt x="1439" y="19328"/>
                </a:lnTo>
                <a:lnTo>
                  <a:pt x="0" y="19328"/>
                </a:lnTo>
                <a:cubicBezTo>
                  <a:pt x="0" y="19328"/>
                  <a:pt x="0" y="19890"/>
                  <a:pt x="0" y="20529"/>
                </a:cubicBezTo>
                <a:cubicBezTo>
                  <a:pt x="0" y="21600"/>
                  <a:pt x="190" y="21599"/>
                  <a:pt x="896" y="21599"/>
                </a:cubicBezTo>
                <a:lnTo>
                  <a:pt x="10332" y="21599"/>
                </a:lnTo>
                <a:lnTo>
                  <a:pt x="11268" y="21599"/>
                </a:lnTo>
                <a:lnTo>
                  <a:pt x="20704" y="21599"/>
                </a:lnTo>
                <a:cubicBezTo>
                  <a:pt x="21367" y="21599"/>
                  <a:pt x="21600" y="21600"/>
                  <a:pt x="21600" y="20529"/>
                </a:cubicBezTo>
                <a:cubicBezTo>
                  <a:pt x="21600" y="19890"/>
                  <a:pt x="21600" y="19328"/>
                  <a:pt x="21600" y="19328"/>
                </a:cubicBezTo>
                <a:lnTo>
                  <a:pt x="20161" y="19328"/>
                </a:lnTo>
                <a:lnTo>
                  <a:pt x="20161" y="1718"/>
                </a:lnTo>
                <a:cubicBezTo>
                  <a:pt x="20161" y="771"/>
                  <a:pt x="20196" y="0"/>
                  <a:pt x="19665" y="0"/>
                </a:cubicBezTo>
                <a:lnTo>
                  <a:pt x="1952" y="0"/>
                </a:lnTo>
                <a:close/>
                <a:moveTo>
                  <a:pt x="2475" y="1849"/>
                </a:moveTo>
                <a:lnTo>
                  <a:pt x="19125" y="1849"/>
                </a:lnTo>
                <a:lnTo>
                  <a:pt x="19125" y="19328"/>
                </a:lnTo>
                <a:lnTo>
                  <a:pt x="11268" y="19328"/>
                </a:lnTo>
                <a:lnTo>
                  <a:pt x="10332" y="19328"/>
                </a:lnTo>
                <a:lnTo>
                  <a:pt x="2475" y="19328"/>
                </a:lnTo>
                <a:lnTo>
                  <a:pt x="2475" y="1849"/>
                </a:lnTo>
                <a:close/>
              </a:path>
            </a:pathLst>
          </a:custGeom>
          <a:solidFill>
            <a:srgbClr val="FFFFFF"/>
          </a:solidFill>
          <a:ln w="12700" cap="flat" cmpd="sng">
            <a:solidFill>
              <a:schemeClr val="accent1"/>
            </a:solidFill>
            <a:prstDash val="solid"/>
            <a:miter lim="8000"/>
            <a:headEnd type="none" w="sm" len="sm"/>
            <a:tailEnd type="none" w="sm" len="sm"/>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rgbClr val="052850"/>
              </a:buClr>
              <a:buSzPts val="1800"/>
              <a:buFont typeface="Calibri"/>
              <a:buNone/>
            </a:pPr>
            <a:endParaRPr sz="1800" b="0" i="0" u="none" strike="noStrike" cap="none">
              <a:solidFill>
                <a:srgbClr val="05285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4"/>
          <p:cNvSpPr txBox="1">
            <a:spLocks noGrp="1"/>
          </p:cNvSpPr>
          <p:nvPr>
            <p:ph type="body" idx="1"/>
          </p:nvPr>
        </p:nvSpPr>
        <p:spPr>
          <a:xfrm>
            <a:off x="645669" y="1651818"/>
            <a:ext cx="10703786" cy="4693435"/>
          </a:xfrm>
          <a:prstGeom prst="rect">
            <a:avLst/>
          </a:prstGeom>
          <a:noFill/>
          <a:ln>
            <a:noFill/>
          </a:ln>
        </p:spPr>
        <p:txBody>
          <a:bodyPr spcFirstLastPara="1" wrap="square" lIns="0" tIns="0" rIns="0" bIns="0" anchor="t" anchorCtr="0">
            <a:noAutofit/>
          </a:bodyPr>
          <a:lstStyle/>
          <a:p>
            <a:pPr>
              <a:buSzPts val="1866"/>
            </a:pPr>
            <a:r>
              <a:rPr lang="de-DE" sz="2000" dirty="0">
                <a:sym typeface="Helvetica Neue"/>
              </a:rPr>
              <a:t>Menschen verwenden in der Regel das Dezimal-</a:t>
            </a:r>
            <a:br>
              <a:rPr lang="de-DE" sz="2000" dirty="0">
                <a:sym typeface="Helvetica Neue"/>
              </a:rPr>
            </a:br>
            <a:r>
              <a:rPr lang="de-DE" sz="2000" dirty="0" err="1">
                <a:sym typeface="Helvetica Neue"/>
              </a:rPr>
              <a:t>system</a:t>
            </a:r>
            <a:r>
              <a:rPr lang="de-DE" sz="2000" dirty="0">
                <a:sym typeface="Helvetica Neue"/>
              </a:rPr>
              <a:t>, das zehn Ziffern (0 bis 9) und Zehner-</a:t>
            </a:r>
            <a:br>
              <a:rPr lang="de-DE" sz="2000" dirty="0">
                <a:sym typeface="Helvetica Neue"/>
              </a:rPr>
            </a:br>
            <a:r>
              <a:rPr lang="de-DE" sz="2000" dirty="0" err="1">
                <a:sym typeface="Helvetica Neue"/>
              </a:rPr>
              <a:t>potenzen</a:t>
            </a:r>
            <a:r>
              <a:rPr lang="de-DE" sz="2000" dirty="0">
                <a:sym typeface="Helvetica Neue"/>
              </a:rPr>
              <a:t> verwendet, um Zahlen darzustellen. Beispiel:</a:t>
            </a:r>
            <a:br>
              <a:rPr lang="de-DE" sz="2000" dirty="0">
                <a:sym typeface="Helvetica Neue"/>
              </a:rPr>
            </a:br>
            <a:r>
              <a:rPr lang="de-DE" sz="2000" dirty="0">
                <a:sym typeface="Helvetica Neue"/>
              </a:rPr>
              <a:t>Die dezimale Zahl 234 entspricht der binären Zahl 11101010.</a:t>
            </a:r>
            <a:endParaRPr sz="2000" dirty="0"/>
          </a:p>
          <a:p>
            <a:pPr>
              <a:buSzPts val="1866"/>
            </a:pPr>
            <a:r>
              <a:rPr lang="de-DE" sz="2000" dirty="0">
                <a:sym typeface="Helvetica Neue"/>
              </a:rPr>
              <a:t>Im Binärsystem werden Zahlen mit Zweierpotenzen dargestellt. Die Binärzahl 1011 entspricht:</a:t>
            </a:r>
            <a:br>
              <a:rPr lang="de-DE" sz="2000" dirty="0">
                <a:sym typeface="Helvetica Neue"/>
              </a:rPr>
            </a:br>
            <a:r>
              <a:rPr kumimoji="0" lang="de-DE" sz="2000" b="0" i="0" u="none" strike="noStrike" kern="0" cap="none" spc="0" normalizeH="0" baseline="0" noProof="0" dirty="0">
                <a:ln>
                  <a:noFill/>
                </a:ln>
                <a:solidFill>
                  <a:srgbClr val="05284F"/>
                </a:solidFill>
                <a:effectLst/>
                <a:uLnTx/>
                <a:uFillTx/>
                <a:cs typeface="Arial"/>
                <a:sym typeface="Helvetica Neue"/>
              </a:rPr>
              <a:t>1⋅(2</a:t>
            </a:r>
            <a:r>
              <a:rPr kumimoji="0" lang="de-DE" sz="2000" b="0" i="0" u="none" strike="noStrike" kern="0" cap="none" spc="0" normalizeH="0" baseline="30000" noProof="0" dirty="0">
                <a:ln>
                  <a:noFill/>
                </a:ln>
                <a:solidFill>
                  <a:srgbClr val="05284F"/>
                </a:solidFill>
                <a:effectLst/>
                <a:uLnTx/>
                <a:uFillTx/>
                <a:cs typeface="Arial"/>
                <a:sym typeface="Helvetica Neue"/>
              </a:rPr>
              <a:t>3</a:t>
            </a:r>
            <a:r>
              <a:rPr kumimoji="0" lang="de-DE" sz="2000" b="0" i="0" u="none" strike="noStrike" kern="0" cap="none" spc="0" normalizeH="0" baseline="0" noProof="0" dirty="0">
                <a:ln>
                  <a:noFill/>
                </a:ln>
                <a:solidFill>
                  <a:srgbClr val="05284F"/>
                </a:solidFill>
                <a:effectLst/>
                <a:uLnTx/>
                <a:uFillTx/>
                <a:cs typeface="Arial"/>
                <a:sym typeface="Helvetica Neue"/>
              </a:rPr>
              <a:t>) + 0⋅(2</a:t>
            </a:r>
            <a:r>
              <a:rPr kumimoji="0" lang="de-DE" sz="2000" b="0" i="0" u="none" strike="noStrike" kern="0" cap="none" spc="0" normalizeH="0" baseline="30000" noProof="0" dirty="0">
                <a:ln>
                  <a:noFill/>
                </a:ln>
                <a:solidFill>
                  <a:srgbClr val="05284F"/>
                </a:solidFill>
                <a:effectLst/>
                <a:uLnTx/>
                <a:uFillTx/>
                <a:cs typeface="Arial"/>
                <a:sym typeface="Helvetica Neue"/>
              </a:rPr>
              <a:t>2</a:t>
            </a:r>
            <a:r>
              <a:rPr kumimoji="0" lang="de-DE" sz="2000" b="0" i="0" u="none" strike="noStrike" kern="0" cap="none" spc="0" normalizeH="0" baseline="0" noProof="0" dirty="0">
                <a:ln>
                  <a:noFill/>
                </a:ln>
                <a:solidFill>
                  <a:srgbClr val="05284F"/>
                </a:solidFill>
                <a:effectLst/>
                <a:uLnTx/>
                <a:uFillTx/>
                <a:cs typeface="Arial"/>
                <a:sym typeface="Helvetica Neue"/>
              </a:rPr>
              <a:t>) + 1⋅(2</a:t>
            </a:r>
            <a:r>
              <a:rPr kumimoji="0" lang="de-DE" sz="2000" b="0" i="0" u="none" strike="noStrike" kern="0" cap="none" spc="0" normalizeH="0" baseline="30000" noProof="0" dirty="0">
                <a:ln>
                  <a:noFill/>
                </a:ln>
                <a:solidFill>
                  <a:srgbClr val="05284F"/>
                </a:solidFill>
                <a:effectLst/>
                <a:uLnTx/>
                <a:uFillTx/>
                <a:cs typeface="Arial"/>
                <a:sym typeface="Helvetica Neue"/>
              </a:rPr>
              <a:t>1</a:t>
            </a:r>
            <a:r>
              <a:rPr kumimoji="0" lang="de-DE" sz="2000" b="0" i="0" u="none" strike="noStrike" kern="0" cap="none" spc="0" normalizeH="0" baseline="0" noProof="0" dirty="0">
                <a:ln>
                  <a:noFill/>
                </a:ln>
                <a:solidFill>
                  <a:srgbClr val="05284F"/>
                </a:solidFill>
                <a:effectLst/>
                <a:uLnTx/>
                <a:uFillTx/>
                <a:cs typeface="Arial"/>
                <a:sym typeface="Helvetica Neue"/>
              </a:rPr>
              <a:t>) + 1⋅(2</a:t>
            </a:r>
            <a:r>
              <a:rPr kumimoji="0" lang="de-DE" sz="2000" b="0" i="0" u="none" strike="noStrike" kern="0" cap="none" spc="0" normalizeH="0" baseline="30000" noProof="0" dirty="0">
                <a:ln>
                  <a:noFill/>
                </a:ln>
                <a:solidFill>
                  <a:srgbClr val="05284F"/>
                </a:solidFill>
                <a:effectLst/>
                <a:uLnTx/>
                <a:uFillTx/>
                <a:cs typeface="Arial"/>
                <a:sym typeface="Helvetica Neue"/>
              </a:rPr>
              <a:t>0</a:t>
            </a:r>
            <a:r>
              <a:rPr kumimoji="0" lang="de-DE" sz="2000" b="0" i="0" u="none" strike="noStrike" kern="0" cap="none" spc="0" normalizeH="0" baseline="0" noProof="0" dirty="0">
                <a:ln>
                  <a:noFill/>
                </a:ln>
                <a:solidFill>
                  <a:srgbClr val="05284F"/>
                </a:solidFill>
                <a:effectLst/>
                <a:uLnTx/>
                <a:uFillTx/>
                <a:cs typeface="Arial"/>
                <a:sym typeface="Helvetica Neue"/>
              </a:rPr>
              <a:t>) </a:t>
            </a:r>
            <a:r>
              <a:rPr lang="de-DE" sz="2000" dirty="0">
                <a:sym typeface="Helvetica Neue"/>
              </a:rPr>
              <a:t>= 8 + 0 +2 + 1, was im Dezimalsystem der Zahl 11 entspricht.</a:t>
            </a:r>
            <a:endParaRPr sz="2000" dirty="0"/>
          </a:p>
          <a:p>
            <a:pPr>
              <a:buSzPts val="1866"/>
            </a:pPr>
            <a:r>
              <a:rPr lang="de-DE" sz="2000" dirty="0">
                <a:sym typeface="Helvetica Neue"/>
              </a:rPr>
              <a:t>Das Binärsystem wird in der Informatik deshalb verwendet, weil es sich mit Logikgattern physikalisch leicht umsetzen lässt. </a:t>
            </a:r>
            <a:endParaRPr sz="2000" dirty="0">
              <a:sym typeface="Helvetica Neue"/>
            </a:endParaRPr>
          </a:p>
          <a:p>
            <a:pPr>
              <a:buSzPts val="1866"/>
            </a:pPr>
            <a:r>
              <a:rPr lang="de-DE" sz="2000" dirty="0">
                <a:sym typeface="Helvetica Neue"/>
              </a:rPr>
              <a:t>Logikgatter sind elektronische Schaltkreise, die entweder offen (1) oder geschlossen (0) sein können, wodurch sie sich sehr gut für das Rechnen mit Binärzahlen eignen. </a:t>
            </a:r>
            <a:endParaRPr sz="2000" dirty="0">
              <a:sym typeface="Helvetica Neue"/>
            </a:endParaRPr>
          </a:p>
          <a:p>
            <a:pPr>
              <a:buSzPts val="1866"/>
            </a:pPr>
            <a:r>
              <a:rPr lang="de-DE" sz="2000" dirty="0">
                <a:sym typeface="Helvetica Neue"/>
              </a:rPr>
              <a:t>Logikgatter werden verwendet, um grundlegende Operationen wie Addition, Subtraktion, Multiplikation und Division mit Binärzahlen durchzuführen.</a:t>
            </a:r>
            <a:endParaRPr sz="2000" dirty="0"/>
          </a:p>
        </p:txBody>
      </p:sp>
      <p:sp>
        <p:nvSpPr>
          <p:cNvPr id="117" name="Google Shape;117;p4"/>
          <p:cNvSpPr txBox="1">
            <a:spLocks noGrp="1"/>
          </p:cNvSpPr>
          <p:nvPr>
            <p:ph type="title"/>
          </p:nvPr>
        </p:nvSpPr>
        <p:spPr>
          <a:xfrm>
            <a:off x="645669" y="512746"/>
            <a:ext cx="7872689" cy="922947"/>
          </a:xfrm>
          <a:prstGeom prst="rect">
            <a:avLst/>
          </a:prstGeom>
          <a:noFill/>
          <a:ln>
            <a:noFill/>
          </a:ln>
        </p:spPr>
        <p:txBody>
          <a:bodyPr spcFirstLastPara="1" wrap="square" lIns="0" tIns="0" rIns="0" bIns="0" anchor="ctr" anchorCtr="0">
            <a:normAutofit/>
          </a:bodyPr>
          <a:lstStyle/>
          <a:p>
            <a:pPr lvl="0">
              <a:buSzPts val="3200"/>
            </a:pPr>
            <a:r>
              <a:rPr lang="de-DE" dirty="0"/>
              <a:t>Was sind binäre Zahlen?</a:t>
            </a:r>
            <a:endParaRPr dirty="0"/>
          </a:p>
        </p:txBody>
      </p:sp>
      <p:sp>
        <p:nvSpPr>
          <p:cNvPr id="118" name="Google Shape;118;p4"/>
          <p:cNvSpPr/>
          <p:nvPr/>
        </p:nvSpPr>
        <p:spPr>
          <a:xfrm>
            <a:off x="6931742" y="176550"/>
            <a:ext cx="3003556" cy="2080267"/>
          </a:xfrm>
          <a:prstGeom prst="cloudCallout">
            <a:avLst>
              <a:gd name="adj1" fmla="val -20833"/>
              <a:gd name="adj2" fmla="val 62500"/>
            </a:avLst>
          </a:prstGeom>
          <a:solidFill>
            <a:schemeClr val="accent1"/>
          </a:solidFill>
          <a:ln w="25400" cap="flat" cmpd="sng">
            <a:solidFill>
              <a:srgbClr val="B6880E"/>
            </a:solidFill>
            <a:prstDash val="solid"/>
            <a:round/>
            <a:headEnd type="none" w="sm" len="sm"/>
            <a:tailEnd type="none" w="sm" len="sm"/>
          </a:ln>
        </p:spPr>
        <p:txBody>
          <a:bodyPr spcFirstLastPara="1" wrap="square" lIns="91425" tIns="45700" rIns="91425" bIns="45700" anchor="ctr" anchorCtr="0">
            <a:noAutofit/>
          </a:bodyPr>
          <a:lstStyle/>
          <a:p>
            <a:pPr lvl="0" algn="ctr"/>
            <a:r>
              <a:rPr lang="de-DE" sz="1600" b="1" dirty="0">
                <a:solidFill>
                  <a:schemeClr val="lt1"/>
                </a:solidFill>
              </a:rPr>
              <a:t>Hast du schon einmal darüber nachgedacht, weshalb Menschen</a:t>
            </a:r>
            <a:br>
              <a:rPr lang="de-DE" sz="1600" b="1" dirty="0">
                <a:solidFill>
                  <a:schemeClr val="lt1"/>
                </a:solidFill>
              </a:rPr>
            </a:br>
            <a:r>
              <a:rPr lang="de-DE" sz="1600" b="1" dirty="0">
                <a:solidFill>
                  <a:schemeClr val="lt1"/>
                </a:solidFill>
              </a:rPr>
              <a:t>10 Ziffern verwenden?</a:t>
            </a:r>
            <a:endParaRPr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5"/>
          <p:cNvSpPr txBox="1">
            <a:spLocks noGrp="1"/>
          </p:cNvSpPr>
          <p:nvPr>
            <p:ph type="body" idx="1"/>
          </p:nvPr>
        </p:nvSpPr>
        <p:spPr>
          <a:xfrm>
            <a:off x="645669" y="1602658"/>
            <a:ext cx="9461717" cy="4382196"/>
          </a:xfrm>
          <a:prstGeom prst="rect">
            <a:avLst/>
          </a:prstGeom>
          <a:noFill/>
          <a:ln>
            <a:noFill/>
          </a:ln>
        </p:spPr>
        <p:txBody>
          <a:bodyPr spcFirstLastPara="1" wrap="square" lIns="0" tIns="0" rIns="0" bIns="0" anchor="t" anchorCtr="0">
            <a:normAutofit/>
          </a:bodyPr>
          <a:lstStyle/>
          <a:p>
            <a:pPr lvl="0">
              <a:buSzPts val="1866"/>
            </a:pPr>
            <a:r>
              <a:rPr lang="de-DE" dirty="0">
                <a:sym typeface="Helvetica Neue"/>
              </a:rPr>
              <a:t>Computer verwenden eine feste Anzahl von Bits, um Zahlen darzustellen, auch wenn die Zahl mit weniger Bits dargestellt werden könnte.</a:t>
            </a:r>
            <a:r>
              <a:rPr lang="en-US" dirty="0">
                <a:sym typeface="Helvetica Neue"/>
              </a:rPr>
              <a:t> </a:t>
            </a:r>
            <a:endParaRPr dirty="0"/>
          </a:p>
          <a:p>
            <a:pPr lvl="0">
              <a:buSzPts val="1866"/>
            </a:pPr>
            <a:r>
              <a:rPr lang="de-DE" dirty="0">
                <a:sym typeface="Helvetica Neue"/>
              </a:rPr>
              <a:t>Beispielsweise verwendet ein Computer 32 Bits, um die Zahl 13 darzustellen, obwohl 13 eigentlich nur 4 Bits (1101) benötigt.</a:t>
            </a:r>
            <a:endParaRPr dirty="0"/>
          </a:p>
          <a:p>
            <a:pPr lvl="0">
              <a:buSzPts val="1866"/>
            </a:pPr>
            <a:r>
              <a:rPr lang="de-DE" dirty="0">
                <a:sym typeface="Helvetica Neue"/>
              </a:rPr>
              <a:t>Das liegt daran, dass Computer für alle Zahlen eine Darstellung mit fester Größe verwenden, wodurch die Zahlen einfacher verarbeitet und gespeichert werden können.</a:t>
            </a:r>
            <a:endParaRPr dirty="0"/>
          </a:p>
        </p:txBody>
      </p:sp>
      <p:sp>
        <p:nvSpPr>
          <p:cNvPr id="124" name="Google Shape;124;p5"/>
          <p:cNvSpPr txBox="1">
            <a:spLocks noGrp="1"/>
          </p:cNvSpPr>
          <p:nvPr>
            <p:ph type="title"/>
          </p:nvPr>
        </p:nvSpPr>
        <p:spPr>
          <a:xfrm>
            <a:off x="645669" y="512746"/>
            <a:ext cx="7872689" cy="922947"/>
          </a:xfrm>
          <a:prstGeom prst="rect">
            <a:avLst/>
          </a:prstGeom>
          <a:noFill/>
          <a:ln>
            <a:noFill/>
          </a:ln>
        </p:spPr>
        <p:txBody>
          <a:bodyPr spcFirstLastPara="1" wrap="square" lIns="0" tIns="0" rIns="0" bIns="0" anchor="ctr" anchorCtr="0">
            <a:normAutofit/>
          </a:bodyPr>
          <a:lstStyle/>
          <a:p>
            <a:pPr lvl="0">
              <a:buSzPts val="3200"/>
            </a:pPr>
            <a:r>
              <a:rPr lang="de-DE" dirty="0"/>
              <a:t>Was sind binäre Zahlen?</a:t>
            </a:r>
          </a:p>
        </p:txBody>
      </p:sp>
      <p:sp>
        <p:nvSpPr>
          <p:cNvPr id="125" name="Google Shape;125;p5"/>
          <p:cNvSpPr/>
          <p:nvPr/>
        </p:nvSpPr>
        <p:spPr>
          <a:xfrm>
            <a:off x="971357" y="4975123"/>
            <a:ext cx="1811172" cy="1273520"/>
          </a:xfrm>
          <a:custGeom>
            <a:avLst/>
            <a:gdLst/>
            <a:ahLst/>
            <a:cxnLst/>
            <a:rect l="l" t="t" r="r" b="b"/>
            <a:pathLst>
              <a:path w="21595" h="21600" extrusionOk="0">
                <a:moveTo>
                  <a:pt x="464" y="0"/>
                </a:moveTo>
                <a:cubicBezTo>
                  <a:pt x="210" y="0"/>
                  <a:pt x="0" y="261"/>
                  <a:pt x="0" y="575"/>
                </a:cubicBezTo>
                <a:lnTo>
                  <a:pt x="0" y="17777"/>
                </a:lnTo>
                <a:cubicBezTo>
                  <a:pt x="0" y="18091"/>
                  <a:pt x="210" y="18354"/>
                  <a:pt x="464" y="18354"/>
                </a:cubicBezTo>
                <a:lnTo>
                  <a:pt x="9148" y="18354"/>
                </a:lnTo>
                <a:lnTo>
                  <a:pt x="9116" y="18513"/>
                </a:lnTo>
                <a:lnTo>
                  <a:pt x="8753" y="20763"/>
                </a:lnTo>
                <a:lnTo>
                  <a:pt x="7690" y="20763"/>
                </a:lnTo>
                <a:lnTo>
                  <a:pt x="7690" y="21600"/>
                </a:lnTo>
                <a:lnTo>
                  <a:pt x="10486" y="21600"/>
                </a:lnTo>
                <a:lnTo>
                  <a:pt x="11107" y="21600"/>
                </a:lnTo>
                <a:lnTo>
                  <a:pt x="13905" y="21600"/>
                </a:lnTo>
                <a:lnTo>
                  <a:pt x="13905" y="20763"/>
                </a:lnTo>
                <a:lnTo>
                  <a:pt x="12842" y="20763"/>
                </a:lnTo>
                <a:lnTo>
                  <a:pt x="12479" y="18513"/>
                </a:lnTo>
                <a:lnTo>
                  <a:pt x="12452" y="18354"/>
                </a:lnTo>
                <a:lnTo>
                  <a:pt x="21131" y="18354"/>
                </a:lnTo>
                <a:cubicBezTo>
                  <a:pt x="21384" y="18354"/>
                  <a:pt x="21595" y="18091"/>
                  <a:pt x="21595" y="17777"/>
                </a:cubicBezTo>
                <a:lnTo>
                  <a:pt x="21595" y="575"/>
                </a:lnTo>
                <a:cubicBezTo>
                  <a:pt x="21600" y="261"/>
                  <a:pt x="21389" y="0"/>
                  <a:pt x="21136" y="0"/>
                </a:cubicBezTo>
                <a:lnTo>
                  <a:pt x="464" y="0"/>
                </a:lnTo>
                <a:close/>
                <a:moveTo>
                  <a:pt x="10800" y="542"/>
                </a:moveTo>
                <a:cubicBezTo>
                  <a:pt x="10913" y="542"/>
                  <a:pt x="11006" y="650"/>
                  <a:pt x="11006" y="797"/>
                </a:cubicBezTo>
                <a:cubicBezTo>
                  <a:pt x="11006" y="937"/>
                  <a:pt x="10913" y="1052"/>
                  <a:pt x="10800" y="1052"/>
                </a:cubicBezTo>
                <a:cubicBezTo>
                  <a:pt x="10686" y="1052"/>
                  <a:pt x="10594" y="937"/>
                  <a:pt x="10594" y="797"/>
                </a:cubicBezTo>
                <a:cubicBezTo>
                  <a:pt x="10594" y="656"/>
                  <a:pt x="10686" y="542"/>
                  <a:pt x="10800" y="542"/>
                </a:cubicBezTo>
                <a:close/>
                <a:moveTo>
                  <a:pt x="1242" y="1734"/>
                </a:moveTo>
                <a:lnTo>
                  <a:pt x="20358" y="1734"/>
                </a:lnTo>
                <a:lnTo>
                  <a:pt x="20358" y="15233"/>
                </a:lnTo>
                <a:lnTo>
                  <a:pt x="1242" y="15233"/>
                </a:lnTo>
                <a:lnTo>
                  <a:pt x="1242" y="1734"/>
                </a:lnTo>
                <a:close/>
              </a:path>
            </a:pathLst>
          </a:custGeom>
          <a:solidFill>
            <a:srgbClr val="FFFFFF"/>
          </a:solidFill>
          <a:ln w="12700" cap="flat" cmpd="sng">
            <a:solidFill>
              <a:schemeClr val="accent1"/>
            </a:solidFill>
            <a:prstDash val="solid"/>
            <a:miter lim="8000"/>
            <a:headEnd type="none" w="sm" len="sm"/>
            <a:tailEnd type="none" w="sm" len="sm"/>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rgbClr val="052850"/>
              </a:buClr>
              <a:buSzPts val="1800"/>
              <a:buFont typeface="Calibri"/>
              <a:buNone/>
            </a:pPr>
            <a:endParaRPr sz="1800" b="0" i="0" u="none" strike="noStrike" cap="none">
              <a:solidFill>
                <a:srgbClr val="052850"/>
              </a:solidFill>
              <a:latin typeface="Calibri"/>
              <a:ea typeface="Calibri"/>
              <a:cs typeface="Calibri"/>
              <a:sym typeface="Calibri"/>
            </a:endParaRPr>
          </a:p>
        </p:txBody>
      </p:sp>
      <p:sp>
        <p:nvSpPr>
          <p:cNvPr id="126" name="Google Shape;126;p5"/>
          <p:cNvSpPr/>
          <p:nvPr/>
        </p:nvSpPr>
        <p:spPr>
          <a:xfrm>
            <a:off x="4881338" y="4866967"/>
            <a:ext cx="811540" cy="1688713"/>
          </a:xfrm>
          <a:custGeom>
            <a:avLst/>
            <a:gdLst/>
            <a:ahLst/>
            <a:cxnLst/>
            <a:rect l="l" t="t" r="r" b="b"/>
            <a:pathLst>
              <a:path w="21600" h="21600" extrusionOk="0">
                <a:moveTo>
                  <a:pt x="10778" y="0"/>
                </a:moveTo>
                <a:lnTo>
                  <a:pt x="7617" y="2487"/>
                </a:lnTo>
                <a:lnTo>
                  <a:pt x="9713" y="2487"/>
                </a:lnTo>
                <a:lnTo>
                  <a:pt x="9713" y="14172"/>
                </a:lnTo>
                <a:cubicBezTo>
                  <a:pt x="8076" y="13462"/>
                  <a:pt x="5650" y="12394"/>
                  <a:pt x="3825" y="11588"/>
                </a:cubicBezTo>
                <a:lnTo>
                  <a:pt x="3825" y="9496"/>
                </a:lnTo>
                <a:cubicBezTo>
                  <a:pt x="4741" y="9301"/>
                  <a:pt x="5376" y="8879"/>
                  <a:pt x="5376" y="8389"/>
                </a:cubicBezTo>
                <a:cubicBezTo>
                  <a:pt x="5376" y="7713"/>
                  <a:pt x="4175" y="7165"/>
                  <a:pt x="2690" y="7165"/>
                </a:cubicBezTo>
                <a:cubicBezTo>
                  <a:pt x="1205" y="7165"/>
                  <a:pt x="0" y="7713"/>
                  <a:pt x="0" y="8389"/>
                </a:cubicBezTo>
                <a:cubicBezTo>
                  <a:pt x="0" y="8888"/>
                  <a:pt x="657" y="9316"/>
                  <a:pt x="1599" y="9506"/>
                </a:cubicBezTo>
                <a:lnTo>
                  <a:pt x="1599" y="11802"/>
                </a:lnTo>
                <a:cubicBezTo>
                  <a:pt x="1599" y="11939"/>
                  <a:pt x="1721" y="12070"/>
                  <a:pt x="1937" y="12165"/>
                </a:cubicBezTo>
                <a:cubicBezTo>
                  <a:pt x="7009" y="14408"/>
                  <a:pt x="8946" y="15239"/>
                  <a:pt x="9717" y="15557"/>
                </a:cubicBezTo>
                <a:lnTo>
                  <a:pt x="9717" y="18082"/>
                </a:lnTo>
                <a:cubicBezTo>
                  <a:pt x="8078" y="18300"/>
                  <a:pt x="6878" y="18988"/>
                  <a:pt x="6878" y="19805"/>
                </a:cubicBezTo>
                <a:cubicBezTo>
                  <a:pt x="6878" y="20797"/>
                  <a:pt x="8645" y="21600"/>
                  <a:pt x="10826" y="21600"/>
                </a:cubicBezTo>
                <a:cubicBezTo>
                  <a:pt x="13007" y="21600"/>
                  <a:pt x="14777" y="20797"/>
                  <a:pt x="14777" y="19805"/>
                </a:cubicBezTo>
                <a:cubicBezTo>
                  <a:pt x="14777" y="18988"/>
                  <a:pt x="13578" y="18300"/>
                  <a:pt x="11939" y="18082"/>
                </a:cubicBezTo>
                <a:lnTo>
                  <a:pt x="11939" y="12449"/>
                </a:lnTo>
                <a:cubicBezTo>
                  <a:pt x="12709" y="12131"/>
                  <a:pt x="14644" y="11300"/>
                  <a:pt x="19715" y="9057"/>
                </a:cubicBezTo>
                <a:cubicBezTo>
                  <a:pt x="19931" y="8962"/>
                  <a:pt x="20053" y="8831"/>
                  <a:pt x="20053" y="8694"/>
                </a:cubicBezTo>
                <a:lnTo>
                  <a:pt x="20053" y="6277"/>
                </a:lnTo>
                <a:lnTo>
                  <a:pt x="21600" y="6277"/>
                </a:lnTo>
                <a:lnTo>
                  <a:pt x="21600" y="3858"/>
                </a:lnTo>
                <a:lnTo>
                  <a:pt x="16283" y="3858"/>
                </a:lnTo>
                <a:lnTo>
                  <a:pt x="16283" y="6277"/>
                </a:lnTo>
                <a:lnTo>
                  <a:pt x="17831" y="6277"/>
                </a:lnTo>
                <a:lnTo>
                  <a:pt x="17831" y="8480"/>
                </a:lnTo>
                <a:cubicBezTo>
                  <a:pt x="16006" y="9286"/>
                  <a:pt x="13575" y="10354"/>
                  <a:pt x="11939" y="11063"/>
                </a:cubicBezTo>
                <a:lnTo>
                  <a:pt x="11939" y="2487"/>
                </a:lnTo>
                <a:lnTo>
                  <a:pt x="13935" y="2487"/>
                </a:lnTo>
                <a:lnTo>
                  <a:pt x="10778" y="0"/>
                </a:lnTo>
                <a:close/>
              </a:path>
            </a:pathLst>
          </a:custGeom>
          <a:solidFill>
            <a:srgbClr val="FFFFFF"/>
          </a:solidFill>
          <a:ln w="12700" cap="flat" cmpd="sng">
            <a:solidFill>
              <a:schemeClr val="accent1"/>
            </a:solidFill>
            <a:prstDash val="solid"/>
            <a:miter lim="8000"/>
            <a:headEnd type="none" w="sm" len="sm"/>
            <a:tailEnd type="none" w="sm" len="sm"/>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rgbClr val="052850"/>
              </a:buClr>
              <a:buSzPts val="1800"/>
              <a:buFont typeface="Calibri"/>
              <a:buNone/>
            </a:pPr>
            <a:endParaRPr sz="1800" b="0" i="0" u="none" strike="noStrike" cap="none">
              <a:solidFill>
                <a:srgbClr val="052850"/>
              </a:solidFill>
              <a:latin typeface="Calibri"/>
              <a:ea typeface="Calibri"/>
              <a:cs typeface="Calibri"/>
              <a:sym typeface="Calibri"/>
            </a:endParaRPr>
          </a:p>
        </p:txBody>
      </p:sp>
      <p:sp>
        <p:nvSpPr>
          <p:cNvPr id="127" name="Google Shape;127;p5"/>
          <p:cNvSpPr/>
          <p:nvPr/>
        </p:nvSpPr>
        <p:spPr>
          <a:xfrm>
            <a:off x="7566849" y="5122606"/>
            <a:ext cx="1872119" cy="813260"/>
          </a:xfrm>
          <a:custGeom>
            <a:avLst/>
            <a:gdLst/>
            <a:ahLst/>
            <a:cxnLst/>
            <a:rect l="l" t="t" r="r" b="b"/>
            <a:pathLst>
              <a:path w="21600" h="21599" extrusionOk="0">
                <a:moveTo>
                  <a:pt x="1952" y="0"/>
                </a:moveTo>
                <a:cubicBezTo>
                  <a:pt x="1421" y="0"/>
                  <a:pt x="1439" y="771"/>
                  <a:pt x="1439" y="1718"/>
                </a:cubicBezTo>
                <a:lnTo>
                  <a:pt x="1439" y="19328"/>
                </a:lnTo>
                <a:lnTo>
                  <a:pt x="0" y="19328"/>
                </a:lnTo>
                <a:cubicBezTo>
                  <a:pt x="0" y="19328"/>
                  <a:pt x="0" y="19890"/>
                  <a:pt x="0" y="20529"/>
                </a:cubicBezTo>
                <a:cubicBezTo>
                  <a:pt x="0" y="21600"/>
                  <a:pt x="190" y="21599"/>
                  <a:pt x="896" y="21599"/>
                </a:cubicBezTo>
                <a:lnTo>
                  <a:pt x="10332" y="21599"/>
                </a:lnTo>
                <a:lnTo>
                  <a:pt x="11268" y="21599"/>
                </a:lnTo>
                <a:lnTo>
                  <a:pt x="20704" y="21599"/>
                </a:lnTo>
                <a:cubicBezTo>
                  <a:pt x="21367" y="21599"/>
                  <a:pt x="21600" y="21600"/>
                  <a:pt x="21600" y="20529"/>
                </a:cubicBezTo>
                <a:cubicBezTo>
                  <a:pt x="21600" y="19890"/>
                  <a:pt x="21600" y="19328"/>
                  <a:pt x="21600" y="19328"/>
                </a:cubicBezTo>
                <a:lnTo>
                  <a:pt x="20161" y="19328"/>
                </a:lnTo>
                <a:lnTo>
                  <a:pt x="20161" y="1718"/>
                </a:lnTo>
                <a:cubicBezTo>
                  <a:pt x="20161" y="771"/>
                  <a:pt x="20196" y="0"/>
                  <a:pt x="19665" y="0"/>
                </a:cubicBezTo>
                <a:lnTo>
                  <a:pt x="1952" y="0"/>
                </a:lnTo>
                <a:close/>
                <a:moveTo>
                  <a:pt x="2475" y="1849"/>
                </a:moveTo>
                <a:lnTo>
                  <a:pt x="19125" y="1849"/>
                </a:lnTo>
                <a:lnTo>
                  <a:pt x="19125" y="19328"/>
                </a:lnTo>
                <a:lnTo>
                  <a:pt x="11268" y="19328"/>
                </a:lnTo>
                <a:lnTo>
                  <a:pt x="10332" y="19328"/>
                </a:lnTo>
                <a:lnTo>
                  <a:pt x="2475" y="19328"/>
                </a:lnTo>
                <a:lnTo>
                  <a:pt x="2475" y="1849"/>
                </a:lnTo>
                <a:close/>
              </a:path>
            </a:pathLst>
          </a:custGeom>
          <a:solidFill>
            <a:srgbClr val="FFFFFF"/>
          </a:solidFill>
          <a:ln w="12700" cap="flat" cmpd="sng">
            <a:solidFill>
              <a:schemeClr val="accent1"/>
            </a:solidFill>
            <a:prstDash val="solid"/>
            <a:miter lim="8000"/>
            <a:headEnd type="none" w="sm" len="sm"/>
            <a:tailEnd type="none" w="sm" len="sm"/>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rgbClr val="052850"/>
              </a:buClr>
              <a:buSzPts val="1800"/>
              <a:buFont typeface="Calibri"/>
              <a:buNone/>
            </a:pPr>
            <a:endParaRPr sz="1800" b="0" i="0" u="none" strike="noStrike" cap="none">
              <a:solidFill>
                <a:srgbClr val="05285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6"/>
          <p:cNvSpPr txBox="1">
            <a:spLocks noGrp="1"/>
          </p:cNvSpPr>
          <p:nvPr>
            <p:ph type="body" idx="1"/>
          </p:nvPr>
        </p:nvSpPr>
        <p:spPr>
          <a:xfrm>
            <a:off x="645669" y="1573161"/>
            <a:ext cx="9020845" cy="4403287"/>
          </a:xfrm>
          <a:prstGeom prst="rect">
            <a:avLst/>
          </a:prstGeom>
          <a:noFill/>
          <a:ln>
            <a:noFill/>
          </a:ln>
        </p:spPr>
        <p:txBody>
          <a:bodyPr spcFirstLastPara="1" wrap="square" lIns="0" tIns="0" rIns="0" bIns="0" anchor="t" anchorCtr="0">
            <a:normAutofit/>
          </a:bodyPr>
          <a:lstStyle/>
          <a:p>
            <a:pPr lvl="0">
              <a:buSzPts val="1866"/>
            </a:pPr>
            <a:r>
              <a:rPr lang="de-DE" dirty="0">
                <a:sym typeface="Helvetica Neue"/>
              </a:rPr>
              <a:t>Das Binärsystem spielt in der Informatik oder Technik eine zentrale Rolle. Wer das Binärsystem verstanden hat, kann die grundlegende Funktionsweise von Computern besser nachvollziehen, von der Speicherung von Daten bis hin zur Durchführung von Berechnungen.</a:t>
            </a:r>
            <a:endParaRPr dirty="0"/>
          </a:p>
          <a:p>
            <a:pPr lvl="0">
              <a:buSzPts val="1866"/>
            </a:pPr>
            <a:r>
              <a:rPr lang="de-DE" dirty="0">
                <a:sym typeface="Helvetica Neue"/>
              </a:rPr>
              <a:t>Das Binärsystem ist ein einfaches, aber leistungsstarkes Werkzeug, mit dem Computer Informationen auf effiziente und zuverlässige Weise verarbeiten und darstellen können.</a:t>
            </a:r>
            <a:endParaRPr dirty="0"/>
          </a:p>
        </p:txBody>
      </p:sp>
      <p:sp>
        <p:nvSpPr>
          <p:cNvPr id="133" name="Google Shape;133;p6"/>
          <p:cNvSpPr txBox="1">
            <a:spLocks noGrp="1"/>
          </p:cNvSpPr>
          <p:nvPr>
            <p:ph type="title"/>
          </p:nvPr>
        </p:nvSpPr>
        <p:spPr>
          <a:xfrm>
            <a:off x="645669" y="512746"/>
            <a:ext cx="7872689" cy="922947"/>
          </a:xfrm>
          <a:prstGeom prst="rect">
            <a:avLst/>
          </a:prstGeom>
          <a:noFill/>
          <a:ln>
            <a:noFill/>
          </a:ln>
        </p:spPr>
        <p:txBody>
          <a:bodyPr spcFirstLastPara="1" wrap="square" lIns="0" tIns="0" rIns="0" bIns="0" anchor="ctr" anchorCtr="0">
            <a:normAutofit/>
          </a:bodyPr>
          <a:lstStyle/>
          <a:p>
            <a:pPr lvl="0">
              <a:buSzPts val="3200"/>
            </a:pPr>
            <a:r>
              <a:rPr lang="de-DE" dirty="0"/>
              <a:t>Was sind binäre Zahlen?</a:t>
            </a:r>
          </a:p>
        </p:txBody>
      </p:sp>
      <p:sp>
        <p:nvSpPr>
          <p:cNvPr id="7" name="Google Shape;125;p5">
            <a:extLst>
              <a:ext uri="{FF2B5EF4-FFF2-40B4-BE49-F238E27FC236}">
                <a16:creationId xmlns:a16="http://schemas.microsoft.com/office/drawing/2014/main" id="{FBBD570C-BCAF-4F4B-80B8-3B4E9B342DB4}"/>
              </a:ext>
            </a:extLst>
          </p:cNvPr>
          <p:cNvSpPr/>
          <p:nvPr/>
        </p:nvSpPr>
        <p:spPr>
          <a:xfrm>
            <a:off x="971357" y="4994787"/>
            <a:ext cx="1683353" cy="1253856"/>
          </a:xfrm>
          <a:custGeom>
            <a:avLst/>
            <a:gdLst/>
            <a:ahLst/>
            <a:cxnLst/>
            <a:rect l="l" t="t" r="r" b="b"/>
            <a:pathLst>
              <a:path w="21595" h="21600" extrusionOk="0">
                <a:moveTo>
                  <a:pt x="464" y="0"/>
                </a:moveTo>
                <a:cubicBezTo>
                  <a:pt x="210" y="0"/>
                  <a:pt x="0" y="261"/>
                  <a:pt x="0" y="575"/>
                </a:cubicBezTo>
                <a:lnTo>
                  <a:pt x="0" y="17777"/>
                </a:lnTo>
                <a:cubicBezTo>
                  <a:pt x="0" y="18091"/>
                  <a:pt x="210" y="18354"/>
                  <a:pt x="464" y="18354"/>
                </a:cubicBezTo>
                <a:lnTo>
                  <a:pt x="9148" y="18354"/>
                </a:lnTo>
                <a:lnTo>
                  <a:pt x="9116" y="18513"/>
                </a:lnTo>
                <a:lnTo>
                  <a:pt x="8753" y="20763"/>
                </a:lnTo>
                <a:lnTo>
                  <a:pt x="7690" y="20763"/>
                </a:lnTo>
                <a:lnTo>
                  <a:pt x="7690" y="21600"/>
                </a:lnTo>
                <a:lnTo>
                  <a:pt x="10486" y="21600"/>
                </a:lnTo>
                <a:lnTo>
                  <a:pt x="11107" y="21600"/>
                </a:lnTo>
                <a:lnTo>
                  <a:pt x="13905" y="21600"/>
                </a:lnTo>
                <a:lnTo>
                  <a:pt x="13905" y="20763"/>
                </a:lnTo>
                <a:lnTo>
                  <a:pt x="12842" y="20763"/>
                </a:lnTo>
                <a:lnTo>
                  <a:pt x="12479" y="18513"/>
                </a:lnTo>
                <a:lnTo>
                  <a:pt x="12452" y="18354"/>
                </a:lnTo>
                <a:lnTo>
                  <a:pt x="21131" y="18354"/>
                </a:lnTo>
                <a:cubicBezTo>
                  <a:pt x="21384" y="18354"/>
                  <a:pt x="21595" y="18091"/>
                  <a:pt x="21595" y="17777"/>
                </a:cubicBezTo>
                <a:lnTo>
                  <a:pt x="21595" y="575"/>
                </a:lnTo>
                <a:cubicBezTo>
                  <a:pt x="21600" y="261"/>
                  <a:pt x="21389" y="0"/>
                  <a:pt x="21136" y="0"/>
                </a:cubicBezTo>
                <a:lnTo>
                  <a:pt x="464" y="0"/>
                </a:lnTo>
                <a:close/>
                <a:moveTo>
                  <a:pt x="10800" y="542"/>
                </a:moveTo>
                <a:cubicBezTo>
                  <a:pt x="10913" y="542"/>
                  <a:pt x="11006" y="650"/>
                  <a:pt x="11006" y="797"/>
                </a:cubicBezTo>
                <a:cubicBezTo>
                  <a:pt x="11006" y="937"/>
                  <a:pt x="10913" y="1052"/>
                  <a:pt x="10800" y="1052"/>
                </a:cubicBezTo>
                <a:cubicBezTo>
                  <a:pt x="10686" y="1052"/>
                  <a:pt x="10594" y="937"/>
                  <a:pt x="10594" y="797"/>
                </a:cubicBezTo>
                <a:cubicBezTo>
                  <a:pt x="10594" y="656"/>
                  <a:pt x="10686" y="542"/>
                  <a:pt x="10800" y="542"/>
                </a:cubicBezTo>
                <a:close/>
                <a:moveTo>
                  <a:pt x="1242" y="1734"/>
                </a:moveTo>
                <a:lnTo>
                  <a:pt x="20358" y="1734"/>
                </a:lnTo>
                <a:lnTo>
                  <a:pt x="20358" y="15233"/>
                </a:lnTo>
                <a:lnTo>
                  <a:pt x="1242" y="15233"/>
                </a:lnTo>
                <a:lnTo>
                  <a:pt x="1242" y="1734"/>
                </a:lnTo>
                <a:close/>
              </a:path>
            </a:pathLst>
          </a:custGeom>
          <a:solidFill>
            <a:srgbClr val="FFFFFF"/>
          </a:solidFill>
          <a:ln w="12700" cap="flat" cmpd="sng">
            <a:solidFill>
              <a:schemeClr val="accent1"/>
            </a:solidFill>
            <a:prstDash val="solid"/>
            <a:miter lim="8000"/>
            <a:headEnd type="none" w="sm" len="sm"/>
            <a:tailEnd type="none" w="sm" len="sm"/>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rgbClr val="052850"/>
              </a:buClr>
              <a:buSzPts val="1800"/>
              <a:buFont typeface="Calibri"/>
              <a:buNone/>
            </a:pPr>
            <a:endParaRPr sz="1800" b="0" i="0" u="none" strike="noStrike" cap="none">
              <a:solidFill>
                <a:srgbClr val="052850"/>
              </a:solidFill>
              <a:latin typeface="Calibri"/>
              <a:ea typeface="Calibri"/>
              <a:cs typeface="Calibri"/>
              <a:sym typeface="Calibri"/>
            </a:endParaRPr>
          </a:p>
        </p:txBody>
      </p:sp>
      <p:sp>
        <p:nvSpPr>
          <p:cNvPr id="9" name="Google Shape;127;p5">
            <a:extLst>
              <a:ext uri="{FF2B5EF4-FFF2-40B4-BE49-F238E27FC236}">
                <a16:creationId xmlns:a16="http://schemas.microsoft.com/office/drawing/2014/main" id="{E35F9DFA-897F-491F-A2DD-A088D3E8B507}"/>
              </a:ext>
            </a:extLst>
          </p:cNvPr>
          <p:cNvSpPr/>
          <p:nvPr/>
        </p:nvSpPr>
        <p:spPr>
          <a:xfrm>
            <a:off x="7566850" y="5102942"/>
            <a:ext cx="1783628" cy="832924"/>
          </a:xfrm>
          <a:custGeom>
            <a:avLst/>
            <a:gdLst/>
            <a:ahLst/>
            <a:cxnLst/>
            <a:rect l="l" t="t" r="r" b="b"/>
            <a:pathLst>
              <a:path w="21600" h="21599" extrusionOk="0">
                <a:moveTo>
                  <a:pt x="1952" y="0"/>
                </a:moveTo>
                <a:cubicBezTo>
                  <a:pt x="1421" y="0"/>
                  <a:pt x="1439" y="771"/>
                  <a:pt x="1439" y="1718"/>
                </a:cubicBezTo>
                <a:lnTo>
                  <a:pt x="1439" y="19328"/>
                </a:lnTo>
                <a:lnTo>
                  <a:pt x="0" y="19328"/>
                </a:lnTo>
                <a:cubicBezTo>
                  <a:pt x="0" y="19328"/>
                  <a:pt x="0" y="19890"/>
                  <a:pt x="0" y="20529"/>
                </a:cubicBezTo>
                <a:cubicBezTo>
                  <a:pt x="0" y="21600"/>
                  <a:pt x="190" y="21599"/>
                  <a:pt x="896" y="21599"/>
                </a:cubicBezTo>
                <a:lnTo>
                  <a:pt x="10332" y="21599"/>
                </a:lnTo>
                <a:lnTo>
                  <a:pt x="11268" y="21599"/>
                </a:lnTo>
                <a:lnTo>
                  <a:pt x="20704" y="21599"/>
                </a:lnTo>
                <a:cubicBezTo>
                  <a:pt x="21367" y="21599"/>
                  <a:pt x="21600" y="21600"/>
                  <a:pt x="21600" y="20529"/>
                </a:cubicBezTo>
                <a:cubicBezTo>
                  <a:pt x="21600" y="19890"/>
                  <a:pt x="21600" y="19328"/>
                  <a:pt x="21600" y="19328"/>
                </a:cubicBezTo>
                <a:lnTo>
                  <a:pt x="20161" y="19328"/>
                </a:lnTo>
                <a:lnTo>
                  <a:pt x="20161" y="1718"/>
                </a:lnTo>
                <a:cubicBezTo>
                  <a:pt x="20161" y="771"/>
                  <a:pt x="20196" y="0"/>
                  <a:pt x="19665" y="0"/>
                </a:cubicBezTo>
                <a:lnTo>
                  <a:pt x="1952" y="0"/>
                </a:lnTo>
                <a:close/>
                <a:moveTo>
                  <a:pt x="2475" y="1849"/>
                </a:moveTo>
                <a:lnTo>
                  <a:pt x="19125" y="1849"/>
                </a:lnTo>
                <a:lnTo>
                  <a:pt x="19125" y="19328"/>
                </a:lnTo>
                <a:lnTo>
                  <a:pt x="11268" y="19328"/>
                </a:lnTo>
                <a:lnTo>
                  <a:pt x="10332" y="19328"/>
                </a:lnTo>
                <a:lnTo>
                  <a:pt x="2475" y="19328"/>
                </a:lnTo>
                <a:lnTo>
                  <a:pt x="2475" y="1849"/>
                </a:lnTo>
                <a:close/>
              </a:path>
            </a:pathLst>
          </a:custGeom>
          <a:solidFill>
            <a:srgbClr val="FFFFFF"/>
          </a:solidFill>
          <a:ln w="12700" cap="flat" cmpd="sng">
            <a:solidFill>
              <a:schemeClr val="accent1"/>
            </a:solidFill>
            <a:prstDash val="solid"/>
            <a:miter lim="8000"/>
            <a:headEnd type="none" w="sm" len="sm"/>
            <a:tailEnd type="none" w="sm" len="sm"/>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rgbClr val="052850"/>
              </a:buClr>
              <a:buSzPts val="1800"/>
              <a:buFont typeface="Calibri"/>
              <a:buNone/>
            </a:pPr>
            <a:endParaRPr sz="1800" b="0" i="0" u="none" strike="noStrike" cap="none">
              <a:solidFill>
                <a:srgbClr val="052850"/>
              </a:solidFill>
              <a:latin typeface="Calibri"/>
              <a:ea typeface="Calibri"/>
              <a:cs typeface="Calibri"/>
              <a:sym typeface="Calibri"/>
            </a:endParaRPr>
          </a:p>
        </p:txBody>
      </p:sp>
      <p:sp>
        <p:nvSpPr>
          <p:cNvPr id="2" name="Google Shape;126;p5">
            <a:extLst>
              <a:ext uri="{FF2B5EF4-FFF2-40B4-BE49-F238E27FC236}">
                <a16:creationId xmlns:a16="http://schemas.microsoft.com/office/drawing/2014/main" id="{A064761D-B2E0-D420-F34E-F96EE4EF5FC1}"/>
              </a:ext>
            </a:extLst>
          </p:cNvPr>
          <p:cNvSpPr/>
          <p:nvPr/>
        </p:nvSpPr>
        <p:spPr>
          <a:xfrm>
            <a:off x="4945193" y="4777358"/>
            <a:ext cx="811540" cy="1688713"/>
          </a:xfrm>
          <a:custGeom>
            <a:avLst/>
            <a:gdLst/>
            <a:ahLst/>
            <a:cxnLst/>
            <a:rect l="l" t="t" r="r" b="b"/>
            <a:pathLst>
              <a:path w="21600" h="21600" extrusionOk="0">
                <a:moveTo>
                  <a:pt x="10778" y="0"/>
                </a:moveTo>
                <a:lnTo>
                  <a:pt x="7617" y="2487"/>
                </a:lnTo>
                <a:lnTo>
                  <a:pt x="9713" y="2487"/>
                </a:lnTo>
                <a:lnTo>
                  <a:pt x="9713" y="14172"/>
                </a:lnTo>
                <a:cubicBezTo>
                  <a:pt x="8076" y="13462"/>
                  <a:pt x="5650" y="12394"/>
                  <a:pt x="3825" y="11588"/>
                </a:cubicBezTo>
                <a:lnTo>
                  <a:pt x="3825" y="9496"/>
                </a:lnTo>
                <a:cubicBezTo>
                  <a:pt x="4741" y="9301"/>
                  <a:pt x="5376" y="8879"/>
                  <a:pt x="5376" y="8389"/>
                </a:cubicBezTo>
                <a:cubicBezTo>
                  <a:pt x="5376" y="7713"/>
                  <a:pt x="4175" y="7165"/>
                  <a:pt x="2690" y="7165"/>
                </a:cubicBezTo>
                <a:cubicBezTo>
                  <a:pt x="1205" y="7165"/>
                  <a:pt x="0" y="7713"/>
                  <a:pt x="0" y="8389"/>
                </a:cubicBezTo>
                <a:cubicBezTo>
                  <a:pt x="0" y="8888"/>
                  <a:pt x="657" y="9316"/>
                  <a:pt x="1599" y="9506"/>
                </a:cubicBezTo>
                <a:lnTo>
                  <a:pt x="1599" y="11802"/>
                </a:lnTo>
                <a:cubicBezTo>
                  <a:pt x="1599" y="11939"/>
                  <a:pt x="1721" y="12070"/>
                  <a:pt x="1937" y="12165"/>
                </a:cubicBezTo>
                <a:cubicBezTo>
                  <a:pt x="7009" y="14408"/>
                  <a:pt x="8946" y="15239"/>
                  <a:pt x="9717" y="15557"/>
                </a:cubicBezTo>
                <a:lnTo>
                  <a:pt x="9717" y="18082"/>
                </a:lnTo>
                <a:cubicBezTo>
                  <a:pt x="8078" y="18300"/>
                  <a:pt x="6878" y="18988"/>
                  <a:pt x="6878" y="19805"/>
                </a:cubicBezTo>
                <a:cubicBezTo>
                  <a:pt x="6878" y="20797"/>
                  <a:pt x="8645" y="21600"/>
                  <a:pt x="10826" y="21600"/>
                </a:cubicBezTo>
                <a:cubicBezTo>
                  <a:pt x="13007" y="21600"/>
                  <a:pt x="14777" y="20797"/>
                  <a:pt x="14777" y="19805"/>
                </a:cubicBezTo>
                <a:cubicBezTo>
                  <a:pt x="14777" y="18988"/>
                  <a:pt x="13578" y="18300"/>
                  <a:pt x="11939" y="18082"/>
                </a:cubicBezTo>
                <a:lnTo>
                  <a:pt x="11939" y="12449"/>
                </a:lnTo>
                <a:cubicBezTo>
                  <a:pt x="12709" y="12131"/>
                  <a:pt x="14644" y="11300"/>
                  <a:pt x="19715" y="9057"/>
                </a:cubicBezTo>
                <a:cubicBezTo>
                  <a:pt x="19931" y="8962"/>
                  <a:pt x="20053" y="8831"/>
                  <a:pt x="20053" y="8694"/>
                </a:cubicBezTo>
                <a:lnTo>
                  <a:pt x="20053" y="6277"/>
                </a:lnTo>
                <a:lnTo>
                  <a:pt x="21600" y="6277"/>
                </a:lnTo>
                <a:lnTo>
                  <a:pt x="21600" y="3858"/>
                </a:lnTo>
                <a:lnTo>
                  <a:pt x="16283" y="3858"/>
                </a:lnTo>
                <a:lnTo>
                  <a:pt x="16283" y="6277"/>
                </a:lnTo>
                <a:lnTo>
                  <a:pt x="17831" y="6277"/>
                </a:lnTo>
                <a:lnTo>
                  <a:pt x="17831" y="8480"/>
                </a:lnTo>
                <a:cubicBezTo>
                  <a:pt x="16006" y="9286"/>
                  <a:pt x="13575" y="10354"/>
                  <a:pt x="11939" y="11063"/>
                </a:cubicBezTo>
                <a:lnTo>
                  <a:pt x="11939" y="2487"/>
                </a:lnTo>
                <a:lnTo>
                  <a:pt x="13935" y="2487"/>
                </a:lnTo>
                <a:lnTo>
                  <a:pt x="10778" y="0"/>
                </a:lnTo>
                <a:close/>
              </a:path>
            </a:pathLst>
          </a:custGeom>
          <a:solidFill>
            <a:srgbClr val="FFFFFF"/>
          </a:solidFill>
          <a:ln w="12700" cap="flat" cmpd="sng">
            <a:solidFill>
              <a:schemeClr val="accent1"/>
            </a:solidFill>
            <a:prstDash val="solid"/>
            <a:miter lim="8000"/>
            <a:headEnd type="none" w="sm" len="sm"/>
            <a:tailEnd type="none" w="sm" len="sm"/>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rgbClr val="052850"/>
              </a:buClr>
              <a:buSzPts val="1800"/>
              <a:buFont typeface="Calibri"/>
              <a:buNone/>
            </a:pPr>
            <a:endParaRPr sz="1800" b="0" i="0" u="none" strike="noStrike" cap="none">
              <a:solidFill>
                <a:srgbClr val="05285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8"/>
          <p:cNvSpPr txBox="1">
            <a:spLocks noGrp="1"/>
          </p:cNvSpPr>
          <p:nvPr>
            <p:ph type="body" idx="1"/>
          </p:nvPr>
        </p:nvSpPr>
        <p:spPr>
          <a:xfrm>
            <a:off x="645670" y="1327356"/>
            <a:ext cx="9559688" cy="4658388"/>
          </a:xfrm>
          <a:prstGeom prst="rect">
            <a:avLst/>
          </a:prstGeom>
          <a:noFill/>
          <a:ln>
            <a:noFill/>
          </a:ln>
        </p:spPr>
        <p:txBody>
          <a:bodyPr spcFirstLastPara="1" wrap="square" lIns="0" tIns="0" rIns="0" bIns="0" anchor="t" anchorCtr="0">
            <a:noAutofit/>
          </a:bodyPr>
          <a:lstStyle/>
          <a:p>
            <a:pPr>
              <a:lnSpc>
                <a:spcPct val="100000"/>
              </a:lnSpc>
              <a:buSzPts val="1866"/>
            </a:pPr>
            <a:r>
              <a:rPr lang="de-DE" dirty="0">
                <a:sym typeface="Times New Roman"/>
              </a:rPr>
              <a:t>Computer verwenden das Binärsystem, wir Menschen hingegen das</a:t>
            </a:r>
            <a:br>
              <a:rPr lang="de-DE" dirty="0">
                <a:sym typeface="Times New Roman"/>
              </a:rPr>
            </a:br>
            <a:r>
              <a:rPr lang="de-DE" dirty="0">
                <a:sym typeface="Times New Roman"/>
              </a:rPr>
              <a:t>Dezimalsystem mit den zehn Ziffern von 0 bis 9.</a:t>
            </a:r>
          </a:p>
          <a:p>
            <a:pPr>
              <a:lnSpc>
                <a:spcPct val="100000"/>
              </a:lnSpc>
              <a:buSzPts val="1866"/>
            </a:pPr>
            <a:r>
              <a:rPr lang="de-DE" dirty="0">
                <a:sym typeface="Times New Roman"/>
              </a:rPr>
              <a:t>Es kann hilfreich sein, zu wissen, wie man Dezimalzahlen in Binärzahlen umwandelt und umgekehrt.</a:t>
            </a:r>
          </a:p>
          <a:p>
            <a:pPr>
              <a:lnSpc>
                <a:spcPct val="100000"/>
              </a:lnSpc>
              <a:buSzPts val="1866"/>
            </a:pPr>
            <a:r>
              <a:rPr lang="de-DE" dirty="0">
                <a:sym typeface="Times New Roman"/>
              </a:rPr>
              <a:t>Um eine Dezimalzahl in eine Binärzahl umzuwandeln, wird die Dezimalzahl durch 2 geteilt.</a:t>
            </a:r>
          </a:p>
          <a:p>
            <a:pPr>
              <a:lnSpc>
                <a:spcPct val="100000"/>
              </a:lnSpc>
              <a:buSzPts val="1866"/>
            </a:pPr>
            <a:r>
              <a:rPr lang="de-DE" dirty="0">
                <a:sym typeface="Times New Roman"/>
              </a:rPr>
              <a:t>Man notiert sich den Rest, der entweder 0 oder 1 ist.</a:t>
            </a:r>
          </a:p>
          <a:p>
            <a:pPr>
              <a:lnSpc>
                <a:spcPct val="100000"/>
              </a:lnSpc>
              <a:buSzPts val="1866"/>
            </a:pPr>
            <a:r>
              <a:rPr lang="de-DE" dirty="0">
                <a:sym typeface="Times New Roman"/>
              </a:rPr>
              <a:t>Das Ergebnis wird wieder durch 2 geteilt und der Rest erneut festgehalten. Dieses Prozedere wird so oft wiederholt, bis man das Ergebnis 1 erhält.</a:t>
            </a:r>
          </a:p>
          <a:p>
            <a:pPr>
              <a:lnSpc>
                <a:spcPct val="100000"/>
              </a:lnSpc>
              <a:buSzPts val="1866"/>
            </a:pPr>
            <a:r>
              <a:rPr lang="de-DE" dirty="0">
                <a:sym typeface="Times New Roman"/>
              </a:rPr>
              <a:t>Die Binärzahl entspricht der Reihe der Reste, wobei der Rest der ersten Division ganz rechts steht.</a:t>
            </a:r>
            <a:endParaRPr dirty="0">
              <a:sym typeface="Times New Roman"/>
            </a:endParaRPr>
          </a:p>
        </p:txBody>
      </p:sp>
      <p:sp>
        <p:nvSpPr>
          <p:cNvPr id="148" name="Google Shape;148;p8"/>
          <p:cNvSpPr txBox="1">
            <a:spLocks noGrp="1"/>
          </p:cNvSpPr>
          <p:nvPr>
            <p:ph type="title"/>
          </p:nvPr>
        </p:nvSpPr>
        <p:spPr>
          <a:xfrm>
            <a:off x="645669" y="512746"/>
            <a:ext cx="8897165" cy="922947"/>
          </a:xfrm>
          <a:prstGeom prst="rect">
            <a:avLst/>
          </a:prstGeom>
          <a:noFill/>
          <a:ln>
            <a:noFill/>
          </a:ln>
        </p:spPr>
        <p:txBody>
          <a:bodyPr spcFirstLastPara="1" wrap="square" lIns="0" tIns="0" rIns="0" bIns="0" anchor="ctr" anchorCtr="0">
            <a:normAutofit/>
          </a:bodyPr>
          <a:lstStyle/>
          <a:p>
            <a:pPr marL="0" lvl="0" indent="0" algn="l" rtl="0">
              <a:lnSpc>
                <a:spcPct val="90000"/>
              </a:lnSpc>
              <a:spcBef>
                <a:spcPts val="0"/>
              </a:spcBef>
              <a:spcAft>
                <a:spcPts val="0"/>
              </a:spcAft>
              <a:buClr>
                <a:srgbClr val="05284F"/>
              </a:buClr>
              <a:buSzPts val="3200"/>
              <a:buFont typeface="Play"/>
              <a:buNone/>
            </a:pPr>
            <a:r>
              <a:rPr lang="de-DE" sz="3200" b="1" i="0" u="none" strike="noStrike" cap="none" dirty="0">
                <a:solidFill>
                  <a:srgbClr val="05284F"/>
                </a:solidFill>
                <a:ea typeface="Play"/>
                <a:cs typeface="Play"/>
                <a:sym typeface="Play"/>
              </a:rPr>
              <a:t>Eine Dezimalzahl in eine Binärzahl umwandeln</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9"/>
          <p:cNvSpPr txBox="1">
            <a:spLocks noGrp="1"/>
          </p:cNvSpPr>
          <p:nvPr>
            <p:ph type="body" idx="1"/>
          </p:nvPr>
        </p:nvSpPr>
        <p:spPr>
          <a:xfrm>
            <a:off x="645669" y="1612490"/>
            <a:ext cx="9200460" cy="4373254"/>
          </a:xfrm>
          <a:prstGeom prst="rect">
            <a:avLst/>
          </a:prstGeom>
          <a:noFill/>
          <a:ln>
            <a:noFill/>
          </a:ln>
        </p:spPr>
        <p:txBody>
          <a:bodyPr spcFirstLastPara="1" wrap="square" lIns="0" tIns="0" rIns="0" bIns="0" anchor="t" anchorCtr="0">
            <a:normAutofit/>
          </a:bodyPr>
          <a:lstStyle/>
          <a:p>
            <a:pPr lvl="0">
              <a:buSzPts val="1866"/>
            </a:pPr>
            <a:r>
              <a:rPr lang="de-DE" dirty="0">
                <a:sym typeface="Helvetica Neue"/>
              </a:rPr>
              <a:t>Um zum Beispiel die Dezimalzahl 278 in eine Binärzahl umzuwandeln, teilt man zunächst 278 durch 2. Das Ergebnis ist 139 mit dem Rest 0.  </a:t>
            </a:r>
          </a:p>
          <a:p>
            <a:pPr lvl="0">
              <a:buSzPts val="1866"/>
            </a:pPr>
            <a:r>
              <a:rPr lang="de-DE" dirty="0">
                <a:sym typeface="Helvetica Neue"/>
              </a:rPr>
              <a:t>Anschließend teilt man 139 durch 2, was 69 mit dem Rest 1 ergibt.  </a:t>
            </a:r>
          </a:p>
          <a:p>
            <a:pPr lvl="0">
              <a:buSzPts val="1866"/>
            </a:pPr>
            <a:r>
              <a:rPr lang="de-DE" dirty="0">
                <a:sym typeface="Helvetica Neue"/>
              </a:rPr>
              <a:t>Dieses Vorgehen wird vorgeführt, bis man das Ergebnis 1 erhält.  </a:t>
            </a:r>
          </a:p>
          <a:p>
            <a:pPr lvl="0">
              <a:buSzPts val="1866"/>
            </a:pPr>
            <a:r>
              <a:rPr lang="de-DE" dirty="0">
                <a:sym typeface="Helvetica Neue"/>
              </a:rPr>
              <a:t>Die Reste sind: 0, 1, 1, 0, 1, 0, 0, 0 und 1.  </a:t>
            </a:r>
          </a:p>
          <a:p>
            <a:pPr lvl="0">
              <a:buSzPts val="1866"/>
            </a:pPr>
            <a:r>
              <a:rPr lang="de-DE" dirty="0">
                <a:sym typeface="Helvetica Neue"/>
              </a:rPr>
              <a:t>Dir Binärzahl, die der Dezimalzahl 278 entspricht, ist: 100010110.</a:t>
            </a:r>
            <a:endParaRPr lang="de-DE" dirty="0"/>
          </a:p>
        </p:txBody>
      </p:sp>
      <p:sp>
        <p:nvSpPr>
          <p:cNvPr id="154" name="Google Shape;154;p9"/>
          <p:cNvSpPr txBox="1">
            <a:spLocks noGrp="1"/>
          </p:cNvSpPr>
          <p:nvPr>
            <p:ph type="title"/>
          </p:nvPr>
        </p:nvSpPr>
        <p:spPr>
          <a:xfrm>
            <a:off x="645669" y="512746"/>
            <a:ext cx="8926348" cy="922947"/>
          </a:xfrm>
          <a:prstGeom prst="rect">
            <a:avLst/>
          </a:prstGeom>
          <a:noFill/>
          <a:ln>
            <a:noFill/>
          </a:ln>
        </p:spPr>
        <p:txBody>
          <a:bodyPr spcFirstLastPara="1" wrap="square" lIns="0" tIns="0" rIns="0" bIns="0" anchor="ctr" anchorCtr="0">
            <a:normAutofit/>
          </a:bodyPr>
          <a:lstStyle/>
          <a:p>
            <a:pPr lvl="0">
              <a:buSzPts val="3200"/>
            </a:pPr>
            <a:r>
              <a:rPr lang="de-DE" dirty="0"/>
              <a:t>Eine Dezimalzahl in eine Binärzahl umwandeln</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0"/>
          <p:cNvSpPr txBox="1">
            <a:spLocks noGrp="1"/>
          </p:cNvSpPr>
          <p:nvPr>
            <p:ph type="body" idx="1"/>
          </p:nvPr>
        </p:nvSpPr>
        <p:spPr>
          <a:xfrm>
            <a:off x="645669" y="1306548"/>
            <a:ext cx="9363745" cy="4688934"/>
          </a:xfrm>
          <a:prstGeom prst="rect">
            <a:avLst/>
          </a:prstGeom>
          <a:noFill/>
          <a:ln>
            <a:noFill/>
          </a:ln>
        </p:spPr>
        <p:txBody>
          <a:bodyPr spcFirstLastPara="1" wrap="square" lIns="0" tIns="0" rIns="0" bIns="0" anchor="t" anchorCtr="0">
            <a:normAutofit/>
          </a:bodyPr>
          <a:lstStyle/>
          <a:p>
            <a:pPr>
              <a:buSzPts val="1866"/>
            </a:pPr>
            <a:r>
              <a:rPr lang="de-DE" dirty="0"/>
              <a:t>Um eine Binärzahl in eine Dezimalzahl umzuwandeln, schreibt man die Binärzahl Ziffer für Ziffer auf und schreibt darunter die entsprechenden Potenzen von 2, </a:t>
            </a:r>
            <a:r>
              <a:rPr lang="de-DE" dirty="0">
                <a:solidFill>
                  <a:srgbClr val="05284F"/>
                </a:solidFill>
              </a:rPr>
              <a:t>beginnend ganz rechts mit </a:t>
            </a:r>
            <a:r>
              <a:rPr kumimoji="0" lang="de-DE" b="0" i="0" u="none" strike="noStrike" kern="0" cap="none" spc="0" normalizeH="0" baseline="0" noProof="0" dirty="0">
                <a:ln>
                  <a:noFill/>
                </a:ln>
                <a:solidFill>
                  <a:srgbClr val="05284F"/>
                </a:solidFill>
                <a:effectLst/>
                <a:uLnTx/>
                <a:uFillTx/>
                <a:cs typeface="Arial"/>
                <a:sym typeface="Arial"/>
              </a:rPr>
              <a:t>2</a:t>
            </a:r>
            <a:r>
              <a:rPr kumimoji="0" lang="de-DE" b="0" i="0" u="none" strike="noStrike" kern="0" cap="none" spc="0" normalizeH="0" baseline="30000" noProof="0" dirty="0">
                <a:ln>
                  <a:noFill/>
                </a:ln>
                <a:solidFill>
                  <a:srgbClr val="05284F"/>
                </a:solidFill>
                <a:effectLst/>
                <a:uLnTx/>
                <a:uFillTx/>
                <a:cs typeface="Arial"/>
                <a:sym typeface="Arial"/>
              </a:rPr>
              <a:t>0</a:t>
            </a:r>
            <a:r>
              <a:rPr kumimoji="0" lang="de-DE" b="0" i="0" u="none" strike="noStrike" kern="0" cap="none" spc="0" normalizeH="0" baseline="0" noProof="0" dirty="0">
                <a:ln>
                  <a:noFill/>
                </a:ln>
                <a:solidFill>
                  <a:srgbClr val="05284F"/>
                </a:solidFill>
                <a:effectLst/>
                <a:uLnTx/>
                <a:uFillTx/>
                <a:cs typeface="Arial"/>
                <a:sym typeface="Arial"/>
              </a:rPr>
              <a:t> (was der Zahl 1 entspricht), gefolgt von 2</a:t>
            </a:r>
            <a:r>
              <a:rPr kumimoji="0" lang="de-DE" b="0" i="0" u="none" strike="noStrike" kern="0" cap="none" spc="0" normalizeH="0" baseline="30000" noProof="0" dirty="0">
                <a:ln>
                  <a:noFill/>
                </a:ln>
                <a:solidFill>
                  <a:srgbClr val="05284F"/>
                </a:solidFill>
                <a:effectLst/>
                <a:uLnTx/>
                <a:uFillTx/>
                <a:cs typeface="Arial"/>
                <a:sym typeface="Arial"/>
              </a:rPr>
              <a:t>1</a:t>
            </a:r>
            <a:r>
              <a:rPr kumimoji="0" lang="de-DE" b="0" i="0" u="none" strike="noStrike" kern="0" cap="none" spc="0" normalizeH="0" baseline="0" noProof="0" dirty="0">
                <a:ln>
                  <a:noFill/>
                </a:ln>
                <a:solidFill>
                  <a:srgbClr val="05284F"/>
                </a:solidFill>
                <a:effectLst/>
                <a:uLnTx/>
                <a:uFillTx/>
                <a:cs typeface="Arial"/>
                <a:sym typeface="Arial"/>
              </a:rPr>
              <a:t>, </a:t>
            </a:r>
            <a:r>
              <a:rPr kumimoji="0" lang="de-DE" b="0" i="0" u="none" strike="noStrike" kern="0" cap="none" spc="0" normalizeH="0" baseline="0" noProof="0" dirty="0">
                <a:ln>
                  <a:noFill/>
                </a:ln>
                <a:solidFill>
                  <a:srgbClr val="05284F"/>
                </a:solidFill>
                <a:effectLst/>
                <a:uLnTx/>
                <a:uFillTx/>
                <a:cs typeface="Arial"/>
                <a:sym typeface="Helvetica Neue"/>
              </a:rPr>
              <a:t>2</a:t>
            </a:r>
            <a:r>
              <a:rPr kumimoji="0" lang="de-DE" b="0" i="0" u="none" strike="noStrike" kern="0" cap="none" spc="0" normalizeH="0" baseline="30000" noProof="0" dirty="0">
                <a:ln>
                  <a:noFill/>
                </a:ln>
                <a:solidFill>
                  <a:srgbClr val="05284F"/>
                </a:solidFill>
                <a:effectLst/>
                <a:uLnTx/>
                <a:uFillTx/>
                <a:cs typeface="Arial"/>
                <a:sym typeface="Helvetica Neue"/>
              </a:rPr>
              <a:t>2</a:t>
            </a:r>
            <a:r>
              <a:rPr kumimoji="0" lang="de-DE" b="0" i="0" u="none" strike="noStrike" kern="0" cap="none" spc="0" normalizeH="0" baseline="0" noProof="0" dirty="0">
                <a:ln>
                  <a:noFill/>
                </a:ln>
                <a:solidFill>
                  <a:srgbClr val="05284F"/>
                </a:solidFill>
                <a:effectLst/>
                <a:uLnTx/>
                <a:uFillTx/>
                <a:cs typeface="Arial"/>
                <a:sym typeface="Helvetica Neue"/>
              </a:rPr>
              <a:t>, 2</a:t>
            </a:r>
            <a:r>
              <a:rPr kumimoji="0" lang="de-DE" b="0" i="0" u="none" strike="noStrike" kern="0" cap="none" spc="0" normalizeH="0" baseline="30000" noProof="0" dirty="0">
                <a:ln>
                  <a:noFill/>
                </a:ln>
                <a:solidFill>
                  <a:srgbClr val="05284F"/>
                </a:solidFill>
                <a:effectLst/>
                <a:uLnTx/>
                <a:uFillTx/>
                <a:cs typeface="Arial"/>
                <a:sym typeface="Helvetica Neue"/>
              </a:rPr>
              <a:t>3</a:t>
            </a:r>
            <a:r>
              <a:rPr lang="de-DE" dirty="0">
                <a:solidFill>
                  <a:srgbClr val="05284F"/>
                </a:solidFill>
                <a:sym typeface="Helvetica Neue"/>
              </a:rPr>
              <a:t> </a:t>
            </a:r>
            <a:r>
              <a:rPr lang="de-DE" dirty="0"/>
              <a:t>usw.</a:t>
            </a:r>
          </a:p>
          <a:p>
            <a:pPr>
              <a:buSzPts val="1866"/>
            </a:pPr>
            <a:r>
              <a:rPr lang="de-DE" dirty="0"/>
              <a:t>Nun wird jede Binärziffer mit der entsprechenden Potenz von 2 multipliziert. Zum Schluss werden alle Terme addiert.</a:t>
            </a:r>
          </a:p>
          <a:p>
            <a:pPr>
              <a:buSzPts val="1866"/>
            </a:pPr>
            <a:r>
              <a:rPr lang="de-DE" dirty="0"/>
              <a:t>Beispiel: Umwandlung der Binärzahl 1011:</a:t>
            </a:r>
            <a:endParaRPr lang="de-DE" dirty="0">
              <a:sym typeface="Times New Roman"/>
            </a:endParaRPr>
          </a:p>
        </p:txBody>
      </p:sp>
      <p:sp>
        <p:nvSpPr>
          <p:cNvPr id="160" name="Google Shape;160;p10"/>
          <p:cNvSpPr txBox="1">
            <a:spLocks noGrp="1"/>
          </p:cNvSpPr>
          <p:nvPr>
            <p:ph type="title"/>
          </p:nvPr>
        </p:nvSpPr>
        <p:spPr>
          <a:xfrm>
            <a:off x="645669" y="512746"/>
            <a:ext cx="8955531" cy="922947"/>
          </a:xfrm>
          <a:prstGeom prst="rect">
            <a:avLst/>
          </a:prstGeom>
          <a:noFill/>
          <a:ln>
            <a:noFill/>
          </a:ln>
        </p:spPr>
        <p:txBody>
          <a:bodyPr spcFirstLastPara="1" wrap="square" lIns="0" tIns="0" rIns="0" bIns="0" anchor="ctr" anchorCtr="0">
            <a:normAutofit/>
          </a:bodyPr>
          <a:lstStyle/>
          <a:p>
            <a:pPr lvl="0">
              <a:buSzPts val="3200"/>
            </a:pPr>
            <a:r>
              <a:rPr lang="de-DE" dirty="0"/>
              <a:t>Eine Binärzahl in eine Dezimalzahl umwandeln</a:t>
            </a:r>
            <a:endParaRPr dirty="0"/>
          </a:p>
        </p:txBody>
      </p:sp>
      <p:graphicFrame>
        <p:nvGraphicFramePr>
          <p:cNvPr id="161" name="Google Shape;161;p10"/>
          <p:cNvGraphicFramePr/>
          <p:nvPr>
            <p:extLst>
              <p:ext uri="{D42A27DB-BD31-4B8C-83A1-F6EECF244321}">
                <p14:modId xmlns:p14="http://schemas.microsoft.com/office/powerpoint/2010/main" val="2570535012"/>
              </p:ext>
            </p:extLst>
          </p:nvPr>
        </p:nvGraphicFramePr>
        <p:xfrm>
          <a:off x="645669" y="4455626"/>
          <a:ext cx="9882950" cy="1193800"/>
        </p:xfrm>
        <a:graphic>
          <a:graphicData uri="http://schemas.openxmlformats.org/drawingml/2006/table">
            <a:tbl>
              <a:tblPr bandRow="1">
                <a:tableStyleId>{073A0DAA-6AF3-43AB-8588-CEC1D06C72B9}</a:tableStyleId>
              </a:tblPr>
              <a:tblGrid>
                <a:gridCol w="1411850">
                  <a:extLst>
                    <a:ext uri="{9D8B030D-6E8A-4147-A177-3AD203B41FA5}">
                      <a16:colId xmlns:a16="http://schemas.microsoft.com/office/drawing/2014/main" val="20000"/>
                    </a:ext>
                  </a:extLst>
                </a:gridCol>
                <a:gridCol w="1411850">
                  <a:extLst>
                    <a:ext uri="{9D8B030D-6E8A-4147-A177-3AD203B41FA5}">
                      <a16:colId xmlns:a16="http://schemas.microsoft.com/office/drawing/2014/main" val="20001"/>
                    </a:ext>
                  </a:extLst>
                </a:gridCol>
                <a:gridCol w="1411850">
                  <a:extLst>
                    <a:ext uri="{9D8B030D-6E8A-4147-A177-3AD203B41FA5}">
                      <a16:colId xmlns:a16="http://schemas.microsoft.com/office/drawing/2014/main" val="20002"/>
                    </a:ext>
                  </a:extLst>
                </a:gridCol>
                <a:gridCol w="1411850">
                  <a:extLst>
                    <a:ext uri="{9D8B030D-6E8A-4147-A177-3AD203B41FA5}">
                      <a16:colId xmlns:a16="http://schemas.microsoft.com/office/drawing/2014/main" val="20003"/>
                    </a:ext>
                  </a:extLst>
                </a:gridCol>
                <a:gridCol w="1411850">
                  <a:extLst>
                    <a:ext uri="{9D8B030D-6E8A-4147-A177-3AD203B41FA5}">
                      <a16:colId xmlns:a16="http://schemas.microsoft.com/office/drawing/2014/main" val="20004"/>
                    </a:ext>
                  </a:extLst>
                </a:gridCol>
                <a:gridCol w="1411850">
                  <a:extLst>
                    <a:ext uri="{9D8B030D-6E8A-4147-A177-3AD203B41FA5}">
                      <a16:colId xmlns:a16="http://schemas.microsoft.com/office/drawing/2014/main" val="20005"/>
                    </a:ext>
                  </a:extLst>
                </a:gridCol>
                <a:gridCol w="1411850">
                  <a:extLst>
                    <a:ext uri="{9D8B030D-6E8A-4147-A177-3AD203B41FA5}">
                      <a16:colId xmlns:a16="http://schemas.microsoft.com/office/drawing/2014/main" val="20006"/>
                    </a:ext>
                  </a:extLst>
                </a:gridCol>
              </a:tblGrid>
              <a:tr h="596900">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dirty="0">
                          <a:solidFill>
                            <a:srgbClr val="052850"/>
                          </a:solidFill>
                          <a:latin typeface="Aptos" panose="020B0004020202020204" pitchFamily="34" charset="0"/>
                        </a:rPr>
                        <a:t>2</a:t>
                      </a:r>
                      <a:r>
                        <a:rPr lang="en-US" sz="1800" b="1" u="none" strike="noStrike" cap="none" baseline="30000" dirty="0">
                          <a:solidFill>
                            <a:srgbClr val="052850"/>
                          </a:solidFill>
                          <a:latin typeface="Aptos" panose="020B0004020202020204" pitchFamily="34" charset="0"/>
                        </a:rPr>
                        <a:t>4</a:t>
                      </a:r>
                      <a:r>
                        <a:rPr lang="en-US" sz="1800" b="1" u="none" strike="noStrike" cap="none" dirty="0">
                          <a:solidFill>
                            <a:srgbClr val="052850"/>
                          </a:solidFill>
                          <a:latin typeface="Aptos" panose="020B0004020202020204" pitchFamily="34" charset="0"/>
                        </a:rPr>
                        <a:t> = 16</a:t>
                      </a:r>
                      <a:endParaRPr sz="1400" u="none" strike="noStrike" cap="none" dirty="0">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dirty="0">
                          <a:solidFill>
                            <a:srgbClr val="052850"/>
                          </a:solidFill>
                          <a:latin typeface="Aptos" panose="020B0004020202020204" pitchFamily="34" charset="0"/>
                        </a:rPr>
                        <a:t>2</a:t>
                      </a:r>
                      <a:r>
                        <a:rPr lang="en-US" sz="1800" b="1" u="none" strike="noStrike" cap="none" baseline="30000" dirty="0">
                          <a:solidFill>
                            <a:srgbClr val="052850"/>
                          </a:solidFill>
                          <a:latin typeface="Aptos" panose="020B0004020202020204" pitchFamily="34" charset="0"/>
                        </a:rPr>
                        <a:t>3</a:t>
                      </a:r>
                      <a:r>
                        <a:rPr lang="en-US" sz="1800" b="1" u="none" strike="noStrike" cap="none" dirty="0">
                          <a:solidFill>
                            <a:srgbClr val="052850"/>
                          </a:solidFill>
                          <a:latin typeface="Aptos" panose="020B0004020202020204" pitchFamily="34" charset="0"/>
                        </a:rPr>
                        <a:t> = 8</a:t>
                      </a:r>
                      <a:endParaRPr sz="1400" u="none" strike="noStrike" cap="none" dirty="0">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dirty="0">
                          <a:solidFill>
                            <a:srgbClr val="052850"/>
                          </a:solidFill>
                          <a:latin typeface="Aptos" panose="020B0004020202020204" pitchFamily="34" charset="0"/>
                        </a:rPr>
                        <a:t>2</a:t>
                      </a:r>
                      <a:r>
                        <a:rPr lang="en-US" sz="1800" b="1" u="none" strike="noStrike" cap="none" baseline="30000" dirty="0">
                          <a:solidFill>
                            <a:srgbClr val="052850"/>
                          </a:solidFill>
                          <a:latin typeface="Aptos" panose="020B0004020202020204" pitchFamily="34" charset="0"/>
                        </a:rPr>
                        <a:t>2</a:t>
                      </a:r>
                      <a:r>
                        <a:rPr lang="en-US" sz="1800" b="1" u="none" strike="noStrike" cap="none" dirty="0">
                          <a:solidFill>
                            <a:srgbClr val="052850"/>
                          </a:solidFill>
                          <a:latin typeface="Aptos" panose="020B0004020202020204" pitchFamily="34" charset="0"/>
                        </a:rPr>
                        <a:t> = 4</a:t>
                      </a:r>
                      <a:endParaRPr sz="1400" u="none" strike="noStrike" cap="none" dirty="0">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dirty="0">
                          <a:solidFill>
                            <a:srgbClr val="052850"/>
                          </a:solidFill>
                          <a:latin typeface="Aptos" panose="020B0004020202020204" pitchFamily="34" charset="0"/>
                        </a:rPr>
                        <a:t>2</a:t>
                      </a:r>
                      <a:r>
                        <a:rPr lang="en-US" sz="1800" b="1" u="none" strike="noStrike" cap="none" baseline="30000" dirty="0">
                          <a:solidFill>
                            <a:srgbClr val="052850"/>
                          </a:solidFill>
                          <a:latin typeface="Aptos" panose="020B0004020202020204" pitchFamily="34" charset="0"/>
                        </a:rPr>
                        <a:t>1</a:t>
                      </a:r>
                      <a:r>
                        <a:rPr lang="en-US" sz="1800" b="1" u="none" strike="noStrike" cap="none" dirty="0">
                          <a:solidFill>
                            <a:srgbClr val="052850"/>
                          </a:solidFill>
                          <a:latin typeface="Aptos" panose="020B0004020202020204" pitchFamily="34" charset="0"/>
                        </a:rPr>
                        <a:t> = 2</a:t>
                      </a:r>
                      <a:endParaRPr sz="1400" u="none" strike="noStrike" cap="none" dirty="0">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dirty="0">
                          <a:solidFill>
                            <a:srgbClr val="052850"/>
                          </a:solidFill>
                          <a:latin typeface="Aptos" panose="020B0004020202020204" pitchFamily="34" charset="0"/>
                        </a:rPr>
                        <a:t>2</a:t>
                      </a:r>
                      <a:r>
                        <a:rPr lang="en-US" sz="1800" b="1" u="none" strike="noStrike" cap="none" baseline="30000" dirty="0">
                          <a:solidFill>
                            <a:srgbClr val="052850"/>
                          </a:solidFill>
                          <a:latin typeface="Aptos" panose="020B0004020202020204" pitchFamily="34" charset="0"/>
                        </a:rPr>
                        <a:t>0</a:t>
                      </a:r>
                      <a:r>
                        <a:rPr lang="en-US" sz="1800" b="1" u="none" strike="noStrike" cap="none" dirty="0">
                          <a:solidFill>
                            <a:srgbClr val="052850"/>
                          </a:solidFill>
                          <a:latin typeface="Aptos" panose="020B0004020202020204" pitchFamily="34" charset="0"/>
                        </a:rPr>
                        <a:t> = 1</a:t>
                      </a:r>
                      <a:endParaRPr sz="1400" u="none" strike="noStrike" cap="none" dirty="0">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dirty="0" err="1">
                          <a:solidFill>
                            <a:srgbClr val="052850"/>
                          </a:solidFill>
                          <a:latin typeface="Aptos" panose="020B0004020202020204" pitchFamily="34" charset="0"/>
                        </a:rPr>
                        <a:t>Binär</a:t>
                      </a:r>
                      <a:endParaRPr sz="1400" u="none" strike="noStrike" cap="none" dirty="0">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dirty="0" err="1">
                          <a:solidFill>
                            <a:srgbClr val="052850"/>
                          </a:solidFill>
                          <a:latin typeface="Aptos" panose="020B0004020202020204" pitchFamily="34" charset="0"/>
                        </a:rPr>
                        <a:t>Dezimal</a:t>
                      </a:r>
                      <a:endParaRPr sz="1400" u="none" strike="noStrike" cap="none" dirty="0">
                        <a:latin typeface="Aptos" panose="020B0004020202020204" pitchFamily="34" charset="0"/>
                      </a:endParaRPr>
                    </a:p>
                  </a:txBody>
                  <a:tcPr marL="0" marR="0" marT="0" marB="0" anchor="ctr"/>
                </a:tc>
                <a:extLst>
                  <a:ext uri="{0D108BD9-81ED-4DB2-BD59-A6C34878D82A}">
                    <a16:rowId xmlns:a16="http://schemas.microsoft.com/office/drawing/2014/main" val="10000"/>
                  </a:ext>
                </a:extLst>
              </a:tr>
              <a:tr h="596900">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dirty="0">
                          <a:solidFill>
                            <a:srgbClr val="052850"/>
                          </a:solidFill>
                          <a:latin typeface="Aptos" panose="020B0004020202020204" pitchFamily="34" charset="0"/>
                        </a:rPr>
                        <a:t>1</a:t>
                      </a:r>
                      <a:endParaRPr sz="1400" u="none" strike="noStrike" cap="none" dirty="0">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0</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1011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dirty="0">
                          <a:solidFill>
                            <a:srgbClr val="052850"/>
                          </a:solidFill>
                          <a:latin typeface="Aptos" panose="020B0004020202020204" pitchFamily="34" charset="0"/>
                        </a:rPr>
                        <a:t>11</a:t>
                      </a:r>
                      <a:endParaRPr sz="1400" u="none" strike="noStrike" cap="none" dirty="0">
                        <a:latin typeface="Aptos" panose="020B0004020202020204" pitchFamily="34" charset="0"/>
                      </a:endParaRPr>
                    </a:p>
                  </a:txBody>
                  <a:tcPr marL="0" marR="0" marT="0" marB="0" anchor="ctr"/>
                </a:tc>
                <a:extLst>
                  <a:ext uri="{0D108BD9-81ED-4DB2-BD59-A6C34878D82A}">
                    <a16:rowId xmlns:a16="http://schemas.microsoft.com/office/drawing/2014/main" val="10001"/>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1"/>
          <p:cNvSpPr txBox="1">
            <a:spLocks noGrp="1"/>
          </p:cNvSpPr>
          <p:nvPr>
            <p:ph type="body" idx="1"/>
          </p:nvPr>
        </p:nvSpPr>
        <p:spPr>
          <a:xfrm>
            <a:off x="655590" y="1054777"/>
            <a:ext cx="10703786" cy="4688934"/>
          </a:xfrm>
          <a:prstGeom prst="rect">
            <a:avLst/>
          </a:prstGeom>
          <a:noFill/>
          <a:ln>
            <a:noFill/>
          </a:ln>
        </p:spPr>
        <p:txBody>
          <a:bodyPr spcFirstLastPara="1" wrap="square" lIns="0" tIns="0" rIns="0" bIns="0" anchor="t" anchorCtr="0">
            <a:normAutofit/>
          </a:bodyPr>
          <a:lstStyle/>
          <a:p>
            <a:pPr marL="0" lvl="0" indent="0" algn="l" rtl="0">
              <a:lnSpc>
                <a:spcPct val="100000"/>
              </a:lnSpc>
              <a:spcBef>
                <a:spcPts val="0"/>
              </a:spcBef>
              <a:spcAft>
                <a:spcPts val="0"/>
              </a:spcAft>
              <a:buClr>
                <a:srgbClr val="0E6790"/>
              </a:buClr>
              <a:buSzPts val="1866"/>
              <a:buNone/>
            </a:pPr>
            <a:endParaRPr lang="en-US" dirty="0">
              <a:solidFill>
                <a:srgbClr val="05284F"/>
              </a:solidFill>
              <a:ea typeface="Helvetica Neue"/>
              <a:cs typeface="Helvetica Neue"/>
              <a:sym typeface="Helvetica Neue"/>
            </a:endParaRPr>
          </a:p>
          <a:p>
            <a:pPr marL="0" lvl="0" indent="0" algn="l" rtl="0">
              <a:lnSpc>
                <a:spcPct val="100000"/>
              </a:lnSpc>
              <a:spcBef>
                <a:spcPts val="0"/>
              </a:spcBef>
              <a:spcAft>
                <a:spcPts val="0"/>
              </a:spcAft>
              <a:buClr>
                <a:srgbClr val="0E6790"/>
              </a:buClr>
              <a:buSzPts val="1866"/>
              <a:buNone/>
            </a:pPr>
            <a:r>
              <a:rPr lang="en-US" dirty="0" err="1">
                <a:solidFill>
                  <a:srgbClr val="05284F"/>
                </a:solidFill>
                <a:ea typeface="Helvetica Neue"/>
                <a:cs typeface="Helvetica Neue"/>
                <a:sym typeface="Helvetica Neue"/>
              </a:rPr>
              <a:t>Weitere</a:t>
            </a:r>
            <a:r>
              <a:rPr lang="en-US" dirty="0">
                <a:solidFill>
                  <a:srgbClr val="05284F"/>
                </a:solidFill>
                <a:ea typeface="Helvetica Neue"/>
                <a:cs typeface="Helvetica Neue"/>
                <a:sym typeface="Helvetica Neue"/>
              </a:rPr>
              <a:t> </a:t>
            </a:r>
            <a:r>
              <a:rPr lang="en-US" dirty="0" err="1">
                <a:solidFill>
                  <a:srgbClr val="05284F"/>
                </a:solidFill>
                <a:ea typeface="Helvetica Neue"/>
                <a:cs typeface="Helvetica Neue"/>
                <a:sym typeface="Helvetica Neue"/>
              </a:rPr>
              <a:t>Beispiele</a:t>
            </a:r>
            <a:r>
              <a:rPr lang="en-US" dirty="0">
                <a:solidFill>
                  <a:srgbClr val="05284F"/>
                </a:solidFill>
                <a:ea typeface="Helvetica Neue"/>
                <a:cs typeface="Helvetica Neue"/>
                <a:sym typeface="Helvetica Neue"/>
              </a:rPr>
              <a:t>:</a:t>
            </a:r>
            <a:endParaRPr b="0" i="0" u="none" strike="noStrike" cap="none" dirty="0">
              <a:solidFill>
                <a:srgbClr val="05284F"/>
              </a:solidFill>
              <a:ea typeface="Times New Roman"/>
              <a:cs typeface="Times New Roman"/>
              <a:sym typeface="Times New Roman"/>
            </a:endParaRPr>
          </a:p>
        </p:txBody>
      </p:sp>
      <p:sp>
        <p:nvSpPr>
          <p:cNvPr id="167" name="Google Shape;167;p11"/>
          <p:cNvSpPr txBox="1">
            <a:spLocks noGrp="1"/>
          </p:cNvSpPr>
          <p:nvPr>
            <p:ph type="title"/>
          </p:nvPr>
        </p:nvSpPr>
        <p:spPr>
          <a:xfrm>
            <a:off x="645669" y="512746"/>
            <a:ext cx="8906893" cy="922947"/>
          </a:xfrm>
          <a:prstGeom prst="rect">
            <a:avLst/>
          </a:prstGeom>
          <a:noFill/>
          <a:ln>
            <a:noFill/>
          </a:ln>
        </p:spPr>
        <p:txBody>
          <a:bodyPr spcFirstLastPara="1" wrap="square" lIns="0" tIns="0" rIns="0" bIns="0" anchor="ctr" anchorCtr="0">
            <a:normAutofit/>
          </a:bodyPr>
          <a:lstStyle/>
          <a:p>
            <a:pPr lvl="0">
              <a:buSzPts val="3200"/>
            </a:pPr>
            <a:r>
              <a:rPr lang="de-DE" dirty="0"/>
              <a:t>Eine Binärzahl in eine Dezimalzahl umwandeln</a:t>
            </a:r>
            <a:endParaRPr dirty="0"/>
          </a:p>
        </p:txBody>
      </p:sp>
      <p:graphicFrame>
        <p:nvGraphicFramePr>
          <p:cNvPr id="168" name="Google Shape;168;p11"/>
          <p:cNvGraphicFramePr/>
          <p:nvPr>
            <p:extLst>
              <p:ext uri="{D42A27DB-BD31-4B8C-83A1-F6EECF244321}">
                <p14:modId xmlns:p14="http://schemas.microsoft.com/office/powerpoint/2010/main" val="4165734723"/>
              </p:ext>
            </p:extLst>
          </p:nvPr>
        </p:nvGraphicFramePr>
        <p:xfrm>
          <a:off x="655590" y="1932444"/>
          <a:ext cx="9463575" cy="4495150"/>
        </p:xfrm>
        <a:graphic>
          <a:graphicData uri="http://schemas.openxmlformats.org/drawingml/2006/table">
            <a:tbl>
              <a:tblPr bandRow="1">
                <a:tableStyleId>{073A0DAA-6AF3-43AB-8588-CEC1D06C72B9}</a:tableStyleId>
              </a:tblPr>
              <a:tblGrid>
                <a:gridCol w="860325">
                  <a:extLst>
                    <a:ext uri="{9D8B030D-6E8A-4147-A177-3AD203B41FA5}">
                      <a16:colId xmlns:a16="http://schemas.microsoft.com/office/drawing/2014/main" val="20000"/>
                    </a:ext>
                  </a:extLst>
                </a:gridCol>
                <a:gridCol w="860325">
                  <a:extLst>
                    <a:ext uri="{9D8B030D-6E8A-4147-A177-3AD203B41FA5}">
                      <a16:colId xmlns:a16="http://schemas.microsoft.com/office/drawing/2014/main" val="20001"/>
                    </a:ext>
                  </a:extLst>
                </a:gridCol>
                <a:gridCol w="860325">
                  <a:extLst>
                    <a:ext uri="{9D8B030D-6E8A-4147-A177-3AD203B41FA5}">
                      <a16:colId xmlns:a16="http://schemas.microsoft.com/office/drawing/2014/main" val="20002"/>
                    </a:ext>
                  </a:extLst>
                </a:gridCol>
                <a:gridCol w="860325">
                  <a:extLst>
                    <a:ext uri="{9D8B030D-6E8A-4147-A177-3AD203B41FA5}">
                      <a16:colId xmlns:a16="http://schemas.microsoft.com/office/drawing/2014/main" val="20003"/>
                    </a:ext>
                  </a:extLst>
                </a:gridCol>
                <a:gridCol w="860325">
                  <a:extLst>
                    <a:ext uri="{9D8B030D-6E8A-4147-A177-3AD203B41FA5}">
                      <a16:colId xmlns:a16="http://schemas.microsoft.com/office/drawing/2014/main" val="20004"/>
                    </a:ext>
                  </a:extLst>
                </a:gridCol>
                <a:gridCol w="860325">
                  <a:extLst>
                    <a:ext uri="{9D8B030D-6E8A-4147-A177-3AD203B41FA5}">
                      <a16:colId xmlns:a16="http://schemas.microsoft.com/office/drawing/2014/main" val="20005"/>
                    </a:ext>
                  </a:extLst>
                </a:gridCol>
                <a:gridCol w="860325">
                  <a:extLst>
                    <a:ext uri="{9D8B030D-6E8A-4147-A177-3AD203B41FA5}">
                      <a16:colId xmlns:a16="http://schemas.microsoft.com/office/drawing/2014/main" val="20006"/>
                    </a:ext>
                  </a:extLst>
                </a:gridCol>
                <a:gridCol w="667150">
                  <a:extLst>
                    <a:ext uri="{9D8B030D-6E8A-4147-A177-3AD203B41FA5}">
                      <a16:colId xmlns:a16="http://schemas.microsoft.com/office/drawing/2014/main" val="20007"/>
                    </a:ext>
                  </a:extLst>
                </a:gridCol>
                <a:gridCol w="638779">
                  <a:extLst>
                    <a:ext uri="{9D8B030D-6E8A-4147-A177-3AD203B41FA5}">
                      <a16:colId xmlns:a16="http://schemas.microsoft.com/office/drawing/2014/main" val="20008"/>
                    </a:ext>
                  </a:extLst>
                </a:gridCol>
                <a:gridCol w="1170038">
                  <a:extLst>
                    <a:ext uri="{9D8B030D-6E8A-4147-A177-3AD203B41FA5}">
                      <a16:colId xmlns:a16="http://schemas.microsoft.com/office/drawing/2014/main" val="20009"/>
                    </a:ext>
                  </a:extLst>
                </a:gridCol>
                <a:gridCol w="965333">
                  <a:extLst>
                    <a:ext uri="{9D8B030D-6E8A-4147-A177-3AD203B41FA5}">
                      <a16:colId xmlns:a16="http://schemas.microsoft.com/office/drawing/2014/main" val="20010"/>
                    </a:ext>
                  </a:extLst>
                </a:gridCol>
              </a:tblGrid>
              <a:tr h="470550">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a:solidFill>
                            <a:srgbClr val="052850"/>
                          </a:solidFill>
                          <a:latin typeface="Aptos" panose="020B0004020202020204" pitchFamily="34" charset="0"/>
                        </a:rPr>
                        <a:t>256</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a:solidFill>
                            <a:srgbClr val="052850"/>
                          </a:solidFill>
                          <a:latin typeface="Aptos" panose="020B0004020202020204" pitchFamily="34" charset="0"/>
                        </a:rPr>
                        <a:t>128</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dirty="0">
                          <a:solidFill>
                            <a:srgbClr val="052850"/>
                          </a:solidFill>
                          <a:latin typeface="Aptos" panose="020B0004020202020204" pitchFamily="34" charset="0"/>
                        </a:rPr>
                        <a:t>64</a:t>
                      </a:r>
                      <a:endParaRPr sz="1400" u="none" strike="noStrike" cap="none" dirty="0">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a:solidFill>
                            <a:srgbClr val="052850"/>
                          </a:solidFill>
                          <a:latin typeface="Aptos" panose="020B0004020202020204" pitchFamily="34" charset="0"/>
                        </a:rPr>
                        <a:t>32</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a:solidFill>
                            <a:srgbClr val="052850"/>
                          </a:solidFill>
                          <a:latin typeface="Aptos" panose="020B0004020202020204" pitchFamily="34" charset="0"/>
                        </a:rPr>
                        <a:t>16</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a:solidFill>
                            <a:srgbClr val="052850"/>
                          </a:solidFill>
                          <a:latin typeface="Aptos" panose="020B0004020202020204" pitchFamily="34" charset="0"/>
                        </a:rPr>
                        <a:t>8</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a:solidFill>
                            <a:srgbClr val="052850"/>
                          </a:solidFill>
                          <a:latin typeface="Aptos" panose="020B0004020202020204" pitchFamily="34" charset="0"/>
                        </a:rPr>
                        <a:t>4</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a:solidFill>
                            <a:srgbClr val="052850"/>
                          </a:solidFill>
                          <a:latin typeface="Aptos" panose="020B0004020202020204" pitchFamily="34" charset="0"/>
                        </a:rPr>
                        <a:t>2</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dirty="0" err="1">
                          <a:solidFill>
                            <a:srgbClr val="052850"/>
                          </a:solidFill>
                          <a:latin typeface="Aptos" panose="020B0004020202020204" pitchFamily="34" charset="0"/>
                        </a:rPr>
                        <a:t>Binär</a:t>
                      </a:r>
                      <a:endParaRPr sz="1400" u="none" strike="noStrike" cap="none" dirty="0">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b="1" u="none" strike="noStrike" cap="none" dirty="0" err="1">
                          <a:solidFill>
                            <a:srgbClr val="052850"/>
                          </a:solidFill>
                          <a:latin typeface="Aptos" panose="020B0004020202020204" pitchFamily="34" charset="0"/>
                        </a:rPr>
                        <a:t>Dezimal</a:t>
                      </a:r>
                      <a:endParaRPr sz="1400" u="none" strike="noStrike" cap="none" dirty="0">
                        <a:latin typeface="Aptos" panose="020B0004020202020204" pitchFamily="34" charset="0"/>
                      </a:endParaRPr>
                    </a:p>
                  </a:txBody>
                  <a:tcPr marL="0" marR="0" marT="0" marB="0" anchor="ctr"/>
                </a:tc>
                <a:extLst>
                  <a:ext uri="{0D108BD9-81ED-4DB2-BD59-A6C34878D82A}">
                    <a16:rowId xmlns:a16="http://schemas.microsoft.com/office/drawing/2014/main" val="10000"/>
                  </a:ext>
                </a:extLst>
              </a:tr>
              <a:tr h="1006150">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dirty="0">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dirty="0">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0</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0</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0</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extLst>
                  <a:ext uri="{0D108BD9-81ED-4DB2-BD59-A6C34878D82A}">
                    <a16:rowId xmlns:a16="http://schemas.microsoft.com/office/drawing/2014/main" val="10001"/>
                  </a:ext>
                </a:extLst>
              </a:tr>
              <a:tr h="1006150">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0</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0</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0</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10</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2</a:t>
                      </a:r>
                      <a:endParaRPr sz="1400" u="none" strike="noStrike" cap="none">
                        <a:latin typeface="Aptos" panose="020B0004020202020204" pitchFamily="34" charset="0"/>
                      </a:endParaRPr>
                    </a:p>
                  </a:txBody>
                  <a:tcPr marL="0" marR="0" marT="0" marB="0" anchor="ctr"/>
                </a:tc>
                <a:extLst>
                  <a:ext uri="{0D108BD9-81ED-4DB2-BD59-A6C34878D82A}">
                    <a16:rowId xmlns:a16="http://schemas.microsoft.com/office/drawing/2014/main" val="10002"/>
                  </a:ext>
                </a:extLst>
              </a:tr>
              <a:tr h="1006150">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chemeClr val="dk1"/>
                        </a:buClr>
                        <a:buSzPts val="1800"/>
                        <a:buFont typeface="Helvetica Neue"/>
                        <a:buNone/>
                      </a:pPr>
                      <a:endParaRPr sz="18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0</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0</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0</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100101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37</a:t>
                      </a:r>
                      <a:endParaRPr sz="1400" u="none" strike="noStrike" cap="none">
                        <a:latin typeface="Aptos" panose="020B0004020202020204" pitchFamily="34" charset="0"/>
                      </a:endParaRPr>
                    </a:p>
                  </a:txBody>
                  <a:tcPr marL="0" marR="0" marT="0" marB="0" anchor="ctr"/>
                </a:tc>
                <a:extLst>
                  <a:ext uri="{0D108BD9-81ED-4DB2-BD59-A6C34878D82A}">
                    <a16:rowId xmlns:a16="http://schemas.microsoft.com/office/drawing/2014/main" val="10003"/>
                  </a:ext>
                </a:extLst>
              </a:tr>
              <a:tr h="1006150">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a:solidFill>
                            <a:srgbClr val="052850"/>
                          </a:solidFill>
                          <a:latin typeface="Aptos" panose="020B0004020202020204" pitchFamily="34" charset="0"/>
                        </a:rPr>
                        <a:t>111111111</a:t>
                      </a:r>
                      <a:endParaRPr sz="1400" u="none" strike="noStrike" cap="none">
                        <a:latin typeface="Aptos" panose="020B0004020202020204" pitchFamily="34" charset="0"/>
                      </a:endParaRPr>
                    </a:p>
                  </a:txBody>
                  <a:tcPr marL="0" marR="0" marT="0" marB="0" anchor="ctr"/>
                </a:tc>
                <a:tc>
                  <a:txBody>
                    <a:bodyPr/>
                    <a:lstStyle/>
                    <a:p>
                      <a:pPr marL="0" marR="0" lvl="0" indent="0" algn="ctr" rtl="0">
                        <a:lnSpc>
                          <a:spcPct val="100000"/>
                        </a:lnSpc>
                        <a:spcBef>
                          <a:spcPts val="0"/>
                        </a:spcBef>
                        <a:spcAft>
                          <a:spcPts val="0"/>
                        </a:spcAft>
                        <a:buClr>
                          <a:srgbClr val="052850"/>
                        </a:buClr>
                        <a:buSzPts val="1800"/>
                        <a:buFont typeface="Helvetica Neue"/>
                        <a:buNone/>
                      </a:pPr>
                      <a:r>
                        <a:rPr lang="en-US" sz="1800" u="none" strike="noStrike" cap="none" dirty="0">
                          <a:solidFill>
                            <a:srgbClr val="052850"/>
                          </a:solidFill>
                          <a:latin typeface="Aptos" panose="020B0004020202020204" pitchFamily="34" charset="0"/>
                        </a:rPr>
                        <a:t>511</a:t>
                      </a:r>
                      <a:endParaRPr sz="1400" u="none" strike="noStrike" cap="none" dirty="0">
                        <a:latin typeface="Aptos" panose="020B0004020202020204" pitchFamily="34" charset="0"/>
                      </a:endParaRPr>
                    </a:p>
                  </a:txBody>
                  <a:tcPr marL="0" marR="0" marT="0" marB="0" anchor="ctr"/>
                </a:tc>
                <a:extLst>
                  <a:ext uri="{0D108BD9-81ED-4DB2-BD59-A6C34878D82A}">
                    <a16:rowId xmlns:a16="http://schemas.microsoft.com/office/drawing/2014/main" val="10004"/>
                  </a:ext>
                </a:extLst>
              </a:tr>
            </a:tbl>
          </a:graphicData>
        </a:graphic>
      </p:graphicFrame>
    </p:spTree>
  </p:cSld>
  <p:clrMapOvr>
    <a:masterClrMapping/>
  </p:clrMapOvr>
</p:sld>
</file>

<file path=ppt/theme/theme1.xml><?xml version="1.0" encoding="utf-8"?>
<a:theme xmlns:a="http://schemas.openxmlformats.org/drawingml/2006/main" name="Office">
  <a:themeElements>
    <a:clrScheme name="Science on Stage 1">
      <a:dk1>
        <a:srgbClr val="052850"/>
      </a:dk1>
      <a:lt1>
        <a:srgbClr val="FFFFFF"/>
      </a:lt1>
      <a:dk2>
        <a:srgbClr val="6192C0"/>
      </a:dk2>
      <a:lt2>
        <a:srgbClr val="E9F3FF"/>
      </a:lt2>
      <a:accent1>
        <a:srgbClr val="FABB14"/>
      </a:accent1>
      <a:accent2>
        <a:srgbClr val="95C11F"/>
      </a:accent2>
      <a:accent3>
        <a:srgbClr val="EF7D00"/>
      </a:accent3>
      <a:accent4>
        <a:srgbClr val="009ED3"/>
      </a:accent4>
      <a:accent5>
        <a:srgbClr val="B83844"/>
      </a:accent5>
      <a:accent6>
        <a:srgbClr val="2A61A0"/>
      </a:accent6>
      <a:hlink>
        <a:srgbClr val="052850"/>
      </a:hlink>
      <a:folHlink>
        <a:srgbClr val="05285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ebdec8a-3f2a-4143-907b-f144d9fa917e">
      <Terms xmlns="http://schemas.microsoft.com/office/infopath/2007/PartnerControls"/>
    </lcf76f155ced4ddcb4097134ff3c332f>
    <TaxCatchAll xmlns="7860be0e-ffc9-42e6-9b10-708e6cacedf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891C44D75695184FAADF36D81CC895CA" ma:contentTypeVersion="14" ma:contentTypeDescription="Ein neues Dokument erstellen." ma:contentTypeScope="" ma:versionID="56fb11ded634cf261f301c2f096412b0">
  <xsd:schema xmlns:xsd="http://www.w3.org/2001/XMLSchema" xmlns:xs="http://www.w3.org/2001/XMLSchema" xmlns:p="http://schemas.microsoft.com/office/2006/metadata/properties" xmlns:ns2="bebdec8a-3f2a-4143-907b-f144d9fa917e" xmlns:ns3="7860be0e-ffc9-42e6-9b10-708e6cacedf8" targetNamespace="http://schemas.microsoft.com/office/2006/metadata/properties" ma:root="true" ma:fieldsID="f3861f3ca34a3ce18830b36b8de2da9a" ns2:_="" ns3:_="">
    <xsd:import namespace="bebdec8a-3f2a-4143-907b-f144d9fa917e"/>
    <xsd:import namespace="7860be0e-ffc9-42e6-9b10-708e6cacedf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bdec8a-3f2a-4143-907b-f144d9fa91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Bildmarkierungen" ma:readOnly="false" ma:fieldId="{5cf76f15-5ced-4ddc-b409-7134ff3c332f}" ma:taxonomyMulti="true" ma:sspId="2a44ae6d-6acd-4b28-bed4-535d08515524"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860be0e-ffc9-42e6-9b10-708e6cacedf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e0e8b7e-b775-46ac-adea-368f68487cbe}" ma:internalName="TaxCatchAll" ma:showField="CatchAllData" ma:web="7860be0e-ffc9-42e6-9b10-708e6cacedf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BFFCBE-D0F5-471F-96DE-AA5A59EE9DFB}">
  <ds:schemaRefs>
    <ds:schemaRef ds:uri="http://schemas.microsoft.com/sharepoint/v3/contenttype/forms"/>
  </ds:schemaRefs>
</ds:datastoreItem>
</file>

<file path=customXml/itemProps2.xml><?xml version="1.0" encoding="utf-8"?>
<ds:datastoreItem xmlns:ds="http://schemas.openxmlformats.org/officeDocument/2006/customXml" ds:itemID="{35F57F08-E9AC-472C-9E9F-5C1D364C7977}">
  <ds:schemaRefs>
    <ds:schemaRef ds:uri="http://schemas.microsoft.com/office/2006/metadata/properties"/>
    <ds:schemaRef ds:uri="http://schemas.microsoft.com/office/infopath/2007/PartnerControls"/>
    <ds:schemaRef ds:uri="bebdec8a-3f2a-4143-907b-f144d9fa917e"/>
    <ds:schemaRef ds:uri="7860be0e-ffc9-42e6-9b10-708e6cacedf8"/>
  </ds:schemaRefs>
</ds:datastoreItem>
</file>

<file path=customXml/itemProps3.xml><?xml version="1.0" encoding="utf-8"?>
<ds:datastoreItem xmlns:ds="http://schemas.openxmlformats.org/officeDocument/2006/customXml" ds:itemID="{DEFA8A3F-AA8C-45C0-91A5-B153A44ECC5E}"/>
</file>

<file path=docProps/app.xml><?xml version="1.0" encoding="utf-8"?>
<Properties xmlns="http://schemas.openxmlformats.org/officeDocument/2006/extended-properties" xmlns:vt="http://schemas.openxmlformats.org/officeDocument/2006/docPropsVTypes">
  <TotalTime>0</TotalTime>
  <Words>815</Words>
  <Application>Microsoft Office PowerPoint</Application>
  <PresentationFormat>Breitbild</PresentationFormat>
  <Paragraphs>105</Paragraphs>
  <Slides>10</Slides>
  <Notes>9</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10</vt:i4>
      </vt:variant>
    </vt:vector>
  </HeadingPairs>
  <TitlesOfParts>
    <vt:vector size="19" baseType="lpstr">
      <vt:lpstr>Aptos</vt:lpstr>
      <vt:lpstr>Aptos Display</vt:lpstr>
      <vt:lpstr>Arial</vt:lpstr>
      <vt:lpstr>Calibri</vt:lpstr>
      <vt:lpstr>Helvetica Neue</vt:lpstr>
      <vt:lpstr>Play</vt:lpstr>
      <vt:lpstr>Systemschrift Normal</vt:lpstr>
      <vt:lpstr>Times New Roman</vt:lpstr>
      <vt:lpstr>Office</vt:lpstr>
      <vt:lpstr>Binäre Zahlen</vt:lpstr>
      <vt:lpstr>Was sind binäre Zahlen?</vt:lpstr>
      <vt:lpstr>Was sind binäre Zahlen?</vt:lpstr>
      <vt:lpstr>Was sind binäre Zahlen?</vt:lpstr>
      <vt:lpstr>Was sind binäre Zahlen?</vt:lpstr>
      <vt:lpstr>Eine Dezimalzahl in eine Binärzahl umwandeln</vt:lpstr>
      <vt:lpstr>Eine Dezimalzahl in eine Binärzahl umwandeln</vt:lpstr>
      <vt:lpstr>Eine Binärzahl in eine Dezimalzahl umwandeln</vt:lpstr>
      <vt:lpstr>Eine Binärzahl in eine Dezimalzahl umwandeln</vt:lpstr>
      <vt:lpstr>Aktivitäten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Christian Weber</dc:creator>
  <cp:lastModifiedBy>Jennifer Schmidt</cp:lastModifiedBy>
  <cp:revision>82</cp:revision>
  <dcterms:created xsi:type="dcterms:W3CDTF">2021-01-06T08:44:14Z</dcterms:created>
  <dcterms:modified xsi:type="dcterms:W3CDTF">2026-05-18T12:42:26Z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0x010100891C44D75695184FAADF36D81CC895CA</vt:lpwstr>
  </property>
  <property fmtid="{D5CDD505-2E9C-101B-9397-08002B2CF9AE}" pid="3" name="MediaServiceImageTags">
    <vt:lpwstr/>
  </property>
</Properties>
</file>