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58" r:id="rId6"/>
    <p:sldId id="259" r:id="rId7"/>
    <p:sldId id="260" r:id="rId8"/>
    <p:sldId id="261" r:id="rId9"/>
    <p:sldId id="262" r:id="rId10"/>
    <p:sldId id="267" r:id="rId11"/>
    <p:sldId id="268" r:id="rId12"/>
    <p:sldId id="269" r:id="rId13"/>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605F"/>
    <a:srgbClr val="05284F"/>
    <a:srgbClr val="007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9F4B2B-5F1F-499E-AD2F-EA5C5EA1D157}" v="11" dt="2026-05-18T13:56:02.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34"/>
    <p:restoredTop sz="94719"/>
  </p:normalViewPr>
  <p:slideViewPr>
    <p:cSldViewPr snapToGrid="0" snapToObjects="1">
      <p:cViewPr varScale="1">
        <p:scale>
          <a:sx n="78" d="100"/>
          <a:sy n="78" d="100"/>
        </p:scale>
        <p:origin x="926" y="67"/>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napToObjects="1" showGuides="1">
      <p:cViewPr varScale="1">
        <p:scale>
          <a:sx n="97" d="100"/>
          <a:sy n="97" d="100"/>
        </p:scale>
        <p:origin x="3120"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Schmidt" userId="e577e628-8483-475e-9e6b-67a83705da85" providerId="ADAL" clId="{2A38C7B2-6EAA-439D-BD0F-A740F84906E7}"/>
    <pc:docChg chg="undo custSel addSld delSld modSld sldOrd delMainMaster">
      <pc:chgData name="Jennifer Schmidt" userId="e577e628-8483-475e-9e6b-67a83705da85" providerId="ADAL" clId="{2A38C7B2-6EAA-439D-BD0F-A740F84906E7}" dt="2026-05-18T13:56:51.275" v="1593" actId="47"/>
      <pc:docMkLst>
        <pc:docMk/>
      </pc:docMkLst>
      <pc:sldChg chg="modSp mod">
        <pc:chgData name="Jennifer Schmidt" userId="e577e628-8483-475e-9e6b-67a83705da85" providerId="ADAL" clId="{2A38C7B2-6EAA-439D-BD0F-A740F84906E7}" dt="2026-05-18T13:28:40.153" v="98" actId="6549"/>
        <pc:sldMkLst>
          <pc:docMk/>
          <pc:sldMk cId="1233254885" sldId="256"/>
        </pc:sldMkLst>
        <pc:spChg chg="mod">
          <ac:chgData name="Jennifer Schmidt" userId="e577e628-8483-475e-9e6b-67a83705da85" providerId="ADAL" clId="{2A38C7B2-6EAA-439D-BD0F-A740F84906E7}" dt="2026-05-18T13:28:17.354" v="38" actId="6549"/>
          <ac:spMkLst>
            <pc:docMk/>
            <pc:sldMk cId="1233254885" sldId="256"/>
            <ac:spMk id="2" creationId="{65EF6817-FE2A-AA41-81FE-29A994FBAEBB}"/>
          </ac:spMkLst>
        </pc:spChg>
        <pc:spChg chg="mod">
          <ac:chgData name="Jennifer Schmidt" userId="e577e628-8483-475e-9e6b-67a83705da85" providerId="ADAL" clId="{2A38C7B2-6EAA-439D-BD0F-A740F84906E7}" dt="2026-05-18T13:28:40.153" v="98" actId="6549"/>
          <ac:spMkLst>
            <pc:docMk/>
            <pc:sldMk cId="1233254885" sldId="256"/>
            <ac:spMk id="3" creationId="{19A6844F-09A8-184E-9152-2C75C1004AAD}"/>
          </ac:spMkLst>
        </pc:spChg>
      </pc:sldChg>
      <pc:sldChg chg="del">
        <pc:chgData name="Jennifer Schmidt" userId="e577e628-8483-475e-9e6b-67a83705da85" providerId="ADAL" clId="{2A38C7B2-6EAA-439D-BD0F-A740F84906E7}" dt="2026-05-18T13:56:36.278" v="1590" actId="47"/>
        <pc:sldMkLst>
          <pc:docMk/>
          <pc:sldMk cId="4083709862" sldId="257"/>
        </pc:sldMkLst>
      </pc:sldChg>
      <pc:sldChg chg="modSp add mod ord">
        <pc:chgData name="Jennifer Schmidt" userId="e577e628-8483-475e-9e6b-67a83705da85" providerId="ADAL" clId="{2A38C7B2-6EAA-439D-BD0F-A740F84906E7}" dt="2026-05-18T13:34:29.337" v="158" actId="2711"/>
        <pc:sldMkLst>
          <pc:docMk/>
          <pc:sldMk cId="0" sldId="258"/>
        </pc:sldMkLst>
        <pc:spChg chg="mod">
          <ac:chgData name="Jennifer Schmidt" userId="e577e628-8483-475e-9e6b-67a83705da85" providerId="ADAL" clId="{2A38C7B2-6EAA-439D-BD0F-A740F84906E7}" dt="2026-05-18T13:34:01.144" v="157" actId="27636"/>
          <ac:spMkLst>
            <pc:docMk/>
            <pc:sldMk cId="0" sldId="258"/>
            <ac:spMk id="106" creationId="{00000000-0000-0000-0000-000000000000}"/>
          </ac:spMkLst>
        </pc:spChg>
        <pc:spChg chg="mod">
          <ac:chgData name="Jennifer Schmidt" userId="e577e628-8483-475e-9e6b-67a83705da85" providerId="ADAL" clId="{2A38C7B2-6EAA-439D-BD0F-A740F84906E7}" dt="2026-05-18T13:34:29.337" v="158" actId="2711"/>
          <ac:spMkLst>
            <pc:docMk/>
            <pc:sldMk cId="0" sldId="258"/>
            <ac:spMk id="107" creationId="{00000000-0000-0000-0000-000000000000}"/>
          </ac:spMkLst>
        </pc:spChg>
      </pc:sldChg>
      <pc:sldChg chg="modSp add mod ord">
        <pc:chgData name="Jennifer Schmidt" userId="e577e628-8483-475e-9e6b-67a83705da85" providerId="ADAL" clId="{2A38C7B2-6EAA-439D-BD0F-A740F84906E7}" dt="2026-05-18T13:36:13.713" v="243" actId="1076"/>
        <pc:sldMkLst>
          <pc:docMk/>
          <pc:sldMk cId="0" sldId="259"/>
        </pc:sldMkLst>
        <pc:spChg chg="mod">
          <ac:chgData name="Jennifer Schmidt" userId="e577e628-8483-475e-9e6b-67a83705da85" providerId="ADAL" clId="{2A38C7B2-6EAA-439D-BD0F-A740F84906E7}" dt="2026-05-18T13:35:57.295" v="238" actId="14100"/>
          <ac:spMkLst>
            <pc:docMk/>
            <pc:sldMk cId="0" sldId="259"/>
            <ac:spMk id="112" creationId="{00000000-0000-0000-0000-000000000000}"/>
          </ac:spMkLst>
        </pc:spChg>
        <pc:picChg chg="mod">
          <ac:chgData name="Jennifer Schmidt" userId="e577e628-8483-475e-9e6b-67a83705da85" providerId="ADAL" clId="{2A38C7B2-6EAA-439D-BD0F-A740F84906E7}" dt="2026-05-18T13:36:13.713" v="243" actId="1076"/>
          <ac:picMkLst>
            <pc:docMk/>
            <pc:sldMk cId="0" sldId="259"/>
            <ac:picMk id="113" creationId="{00000000-0000-0000-0000-000000000000}"/>
          </ac:picMkLst>
        </pc:picChg>
        <pc:picChg chg="mod">
          <ac:chgData name="Jennifer Schmidt" userId="e577e628-8483-475e-9e6b-67a83705da85" providerId="ADAL" clId="{2A38C7B2-6EAA-439D-BD0F-A740F84906E7}" dt="2026-05-18T13:36:03.745" v="240" actId="1076"/>
          <ac:picMkLst>
            <pc:docMk/>
            <pc:sldMk cId="0" sldId="259"/>
            <ac:picMk id="114" creationId="{00000000-0000-0000-0000-000000000000}"/>
          </ac:picMkLst>
        </pc:picChg>
        <pc:picChg chg="mod">
          <ac:chgData name="Jennifer Schmidt" userId="e577e628-8483-475e-9e6b-67a83705da85" providerId="ADAL" clId="{2A38C7B2-6EAA-439D-BD0F-A740F84906E7}" dt="2026-05-18T13:35:59.853" v="239" actId="1076"/>
          <ac:picMkLst>
            <pc:docMk/>
            <pc:sldMk cId="0" sldId="259"/>
            <ac:picMk id="115" creationId="{00000000-0000-0000-0000-000000000000}"/>
          </ac:picMkLst>
        </pc:picChg>
      </pc:sldChg>
      <pc:sldChg chg="modSp add mod ord">
        <pc:chgData name="Jennifer Schmidt" userId="e577e628-8483-475e-9e6b-67a83705da85" providerId="ADAL" clId="{2A38C7B2-6EAA-439D-BD0F-A740F84906E7}" dt="2026-05-18T13:40:24.494" v="268" actId="20577"/>
        <pc:sldMkLst>
          <pc:docMk/>
          <pc:sldMk cId="0" sldId="260"/>
        </pc:sldMkLst>
        <pc:spChg chg="mod">
          <ac:chgData name="Jennifer Schmidt" userId="e577e628-8483-475e-9e6b-67a83705da85" providerId="ADAL" clId="{2A38C7B2-6EAA-439D-BD0F-A740F84906E7}" dt="2026-05-18T13:40:24.494" v="268" actId="20577"/>
          <ac:spMkLst>
            <pc:docMk/>
            <pc:sldMk cId="0" sldId="260"/>
            <ac:spMk id="121" creationId="{00000000-0000-0000-0000-000000000000}"/>
          </ac:spMkLst>
        </pc:spChg>
        <pc:spChg chg="mod">
          <ac:chgData name="Jennifer Schmidt" userId="e577e628-8483-475e-9e6b-67a83705da85" providerId="ADAL" clId="{2A38C7B2-6EAA-439D-BD0F-A740F84906E7}" dt="2026-05-18T13:37:49.349" v="260" actId="2711"/>
          <ac:spMkLst>
            <pc:docMk/>
            <pc:sldMk cId="0" sldId="260"/>
            <ac:spMk id="122" creationId="{00000000-0000-0000-0000-000000000000}"/>
          </ac:spMkLst>
        </pc:spChg>
        <pc:spChg chg="mod">
          <ac:chgData name="Jennifer Schmidt" userId="e577e628-8483-475e-9e6b-67a83705da85" providerId="ADAL" clId="{2A38C7B2-6EAA-439D-BD0F-A740F84906E7}" dt="2026-05-18T13:37:12.826" v="250" actId="1076"/>
          <ac:spMkLst>
            <pc:docMk/>
            <pc:sldMk cId="0" sldId="260"/>
            <ac:spMk id="123" creationId="{00000000-0000-0000-0000-000000000000}"/>
          </ac:spMkLst>
        </pc:spChg>
        <pc:spChg chg="mod">
          <ac:chgData name="Jennifer Schmidt" userId="e577e628-8483-475e-9e6b-67a83705da85" providerId="ADAL" clId="{2A38C7B2-6EAA-439D-BD0F-A740F84906E7}" dt="2026-05-18T13:37:18.106" v="252" actId="1076"/>
          <ac:spMkLst>
            <pc:docMk/>
            <pc:sldMk cId="0" sldId="260"/>
            <ac:spMk id="124" creationId="{00000000-0000-0000-0000-000000000000}"/>
          </ac:spMkLst>
        </pc:spChg>
        <pc:spChg chg="mod">
          <ac:chgData name="Jennifer Schmidt" userId="e577e628-8483-475e-9e6b-67a83705da85" providerId="ADAL" clId="{2A38C7B2-6EAA-439D-BD0F-A740F84906E7}" dt="2026-05-18T13:37:23.023" v="254" actId="1076"/>
          <ac:spMkLst>
            <pc:docMk/>
            <pc:sldMk cId="0" sldId="260"/>
            <ac:spMk id="125" creationId="{00000000-0000-0000-0000-000000000000}"/>
          </ac:spMkLst>
        </pc:spChg>
      </pc:sldChg>
      <pc:sldChg chg="modSp add del mod ord modClrScheme chgLayout">
        <pc:chgData name="Jennifer Schmidt" userId="e577e628-8483-475e-9e6b-67a83705da85" providerId="ADAL" clId="{2A38C7B2-6EAA-439D-BD0F-A740F84906E7}" dt="2026-05-18T13:47:53.832" v="854" actId="6549"/>
        <pc:sldMkLst>
          <pc:docMk/>
          <pc:sldMk cId="0" sldId="261"/>
        </pc:sldMkLst>
        <pc:spChg chg="mod ord">
          <ac:chgData name="Jennifer Schmidt" userId="e577e628-8483-475e-9e6b-67a83705da85" providerId="ADAL" clId="{2A38C7B2-6EAA-439D-BD0F-A740F84906E7}" dt="2026-05-18T13:45:32.309" v="490" actId="6549"/>
          <ac:spMkLst>
            <pc:docMk/>
            <pc:sldMk cId="0" sldId="261"/>
            <ac:spMk id="130" creationId="{00000000-0000-0000-0000-000000000000}"/>
          </ac:spMkLst>
        </pc:spChg>
        <pc:spChg chg="mod ord">
          <ac:chgData name="Jennifer Schmidt" userId="e577e628-8483-475e-9e6b-67a83705da85" providerId="ADAL" clId="{2A38C7B2-6EAA-439D-BD0F-A740F84906E7}" dt="2026-05-18T13:47:53.832" v="854" actId="6549"/>
          <ac:spMkLst>
            <pc:docMk/>
            <pc:sldMk cId="0" sldId="261"/>
            <ac:spMk id="131" creationId="{00000000-0000-0000-0000-000000000000}"/>
          </ac:spMkLst>
        </pc:spChg>
        <pc:spChg chg="mod">
          <ac:chgData name="Jennifer Schmidt" userId="e577e628-8483-475e-9e6b-67a83705da85" providerId="ADAL" clId="{2A38C7B2-6EAA-439D-BD0F-A740F84906E7}" dt="2026-05-18T13:47:08.184" v="820" actId="27636"/>
          <ac:spMkLst>
            <pc:docMk/>
            <pc:sldMk cId="0" sldId="261"/>
            <ac:spMk id="135" creationId="{00000000-0000-0000-0000-000000000000}"/>
          </ac:spMkLst>
        </pc:spChg>
        <pc:spChg chg="mod">
          <ac:chgData name="Jennifer Schmidt" userId="e577e628-8483-475e-9e6b-67a83705da85" providerId="ADAL" clId="{2A38C7B2-6EAA-439D-BD0F-A740F84906E7}" dt="2026-05-18T13:47:12.148" v="822" actId="27636"/>
          <ac:spMkLst>
            <pc:docMk/>
            <pc:sldMk cId="0" sldId="261"/>
            <ac:spMk id="136" creationId="{00000000-0000-0000-0000-000000000000}"/>
          </ac:spMkLst>
        </pc:spChg>
        <pc:graphicFrameChg chg="modGraphic">
          <ac:chgData name="Jennifer Schmidt" userId="e577e628-8483-475e-9e6b-67a83705da85" providerId="ADAL" clId="{2A38C7B2-6EAA-439D-BD0F-A740F84906E7}" dt="2026-05-18T13:47:39.413" v="825" actId="2711"/>
          <ac:graphicFrameMkLst>
            <pc:docMk/>
            <pc:sldMk cId="0" sldId="261"/>
            <ac:graphicFrameMk id="132" creationId="{00000000-0000-0000-0000-000000000000}"/>
          </ac:graphicFrameMkLst>
        </pc:graphicFrameChg>
        <pc:graphicFrameChg chg="modGraphic">
          <ac:chgData name="Jennifer Schmidt" userId="e577e628-8483-475e-9e6b-67a83705da85" providerId="ADAL" clId="{2A38C7B2-6EAA-439D-BD0F-A740F84906E7}" dt="2026-05-18T13:47:35.616" v="824" actId="2711"/>
          <ac:graphicFrameMkLst>
            <pc:docMk/>
            <pc:sldMk cId="0" sldId="261"/>
            <ac:graphicFrameMk id="133" creationId="{00000000-0000-0000-0000-000000000000}"/>
          </ac:graphicFrameMkLst>
        </pc:graphicFrameChg>
        <pc:graphicFrameChg chg="modGraphic">
          <ac:chgData name="Jennifer Schmidt" userId="e577e628-8483-475e-9e6b-67a83705da85" providerId="ADAL" clId="{2A38C7B2-6EAA-439D-BD0F-A740F84906E7}" dt="2026-05-18T13:47:30.951" v="823" actId="2711"/>
          <ac:graphicFrameMkLst>
            <pc:docMk/>
            <pc:sldMk cId="0" sldId="261"/>
            <ac:graphicFrameMk id="134" creationId="{00000000-0000-0000-0000-000000000000}"/>
          </ac:graphicFrameMkLst>
        </pc:graphicFrameChg>
      </pc:sldChg>
      <pc:sldChg chg="modSp add mod ord">
        <pc:chgData name="Jennifer Schmidt" userId="e577e628-8483-475e-9e6b-67a83705da85" providerId="ADAL" clId="{2A38C7B2-6EAA-439D-BD0F-A740F84906E7}" dt="2026-05-18T13:52:29.826" v="1562" actId="6549"/>
        <pc:sldMkLst>
          <pc:docMk/>
          <pc:sldMk cId="0" sldId="262"/>
        </pc:sldMkLst>
        <pc:spChg chg="mod">
          <ac:chgData name="Jennifer Schmidt" userId="e577e628-8483-475e-9e6b-67a83705da85" providerId="ADAL" clId="{2A38C7B2-6EAA-439D-BD0F-A740F84906E7}" dt="2026-05-18T13:48:26.424" v="883" actId="6549"/>
          <ac:spMkLst>
            <pc:docMk/>
            <pc:sldMk cId="0" sldId="262"/>
            <ac:spMk id="6" creationId="{068A0665-015B-373D-AF72-68172BBD6C13}"/>
          </ac:spMkLst>
        </pc:spChg>
        <pc:spChg chg="mod">
          <ac:chgData name="Jennifer Schmidt" userId="e577e628-8483-475e-9e6b-67a83705da85" providerId="ADAL" clId="{2A38C7B2-6EAA-439D-BD0F-A740F84906E7}" dt="2026-05-18T13:51:21.744" v="1379" actId="20577"/>
          <ac:spMkLst>
            <pc:docMk/>
            <pc:sldMk cId="0" sldId="262"/>
            <ac:spMk id="141" creationId="{00000000-0000-0000-0000-000000000000}"/>
          </ac:spMkLst>
        </pc:spChg>
        <pc:spChg chg="mod">
          <ac:chgData name="Jennifer Schmidt" userId="e577e628-8483-475e-9e6b-67a83705da85" providerId="ADAL" clId="{2A38C7B2-6EAA-439D-BD0F-A740F84906E7}" dt="2026-05-18T13:52:03.501" v="1478" actId="6549"/>
          <ac:spMkLst>
            <pc:docMk/>
            <pc:sldMk cId="0" sldId="262"/>
            <ac:spMk id="145" creationId="{00000000-0000-0000-0000-000000000000}"/>
          </ac:spMkLst>
        </pc:spChg>
        <pc:spChg chg="mod">
          <ac:chgData name="Jennifer Schmidt" userId="e577e628-8483-475e-9e6b-67a83705da85" providerId="ADAL" clId="{2A38C7B2-6EAA-439D-BD0F-A740F84906E7}" dt="2026-05-18T13:52:29.826" v="1562" actId="6549"/>
          <ac:spMkLst>
            <pc:docMk/>
            <pc:sldMk cId="0" sldId="262"/>
            <ac:spMk id="146" creationId="{00000000-0000-0000-0000-000000000000}"/>
          </ac:spMkLst>
        </pc:spChg>
        <pc:graphicFrameChg chg="modGraphic">
          <ac:chgData name="Jennifer Schmidt" userId="e577e628-8483-475e-9e6b-67a83705da85" providerId="ADAL" clId="{2A38C7B2-6EAA-439D-BD0F-A740F84906E7}" dt="2026-05-18T13:49:22.157" v="981" actId="6549"/>
          <ac:graphicFrameMkLst>
            <pc:docMk/>
            <pc:sldMk cId="0" sldId="262"/>
            <ac:graphicFrameMk id="143" creationId="{00000000-0000-0000-0000-000000000000}"/>
          </ac:graphicFrameMkLst>
        </pc:graphicFrameChg>
        <pc:graphicFrameChg chg="modGraphic">
          <ac:chgData name="Jennifer Schmidt" userId="e577e628-8483-475e-9e6b-67a83705da85" providerId="ADAL" clId="{2A38C7B2-6EAA-439D-BD0F-A740F84906E7}" dt="2026-05-18T13:49:46.831" v="1033" actId="6549"/>
          <ac:graphicFrameMkLst>
            <pc:docMk/>
            <pc:sldMk cId="0" sldId="262"/>
            <ac:graphicFrameMk id="144" creationId="{00000000-0000-0000-0000-000000000000}"/>
          </ac:graphicFrameMkLst>
        </pc:graphicFrameChg>
        <pc:graphicFrameChg chg="modGraphic">
          <ac:chgData name="Jennifer Schmidt" userId="e577e628-8483-475e-9e6b-67a83705da85" providerId="ADAL" clId="{2A38C7B2-6EAA-439D-BD0F-A740F84906E7}" dt="2026-05-18T13:49:41.494" v="1020" actId="6549"/>
          <ac:graphicFrameMkLst>
            <pc:docMk/>
            <pc:sldMk cId="0" sldId="262"/>
            <ac:graphicFrameMk id="147" creationId="{00000000-0000-0000-0000-000000000000}"/>
          </ac:graphicFrameMkLst>
        </pc:graphicFrameChg>
      </pc:sldChg>
      <pc:sldChg chg="del">
        <pc:chgData name="Jennifer Schmidt" userId="e577e628-8483-475e-9e6b-67a83705da85" providerId="ADAL" clId="{2A38C7B2-6EAA-439D-BD0F-A740F84906E7}" dt="2026-05-18T13:56:38.334" v="1591" actId="47"/>
        <pc:sldMkLst>
          <pc:docMk/>
          <pc:sldMk cId="4023295266" sldId="264"/>
        </pc:sldMkLst>
      </pc:sldChg>
      <pc:sldChg chg="del">
        <pc:chgData name="Jennifer Schmidt" userId="e577e628-8483-475e-9e6b-67a83705da85" providerId="ADAL" clId="{2A38C7B2-6EAA-439D-BD0F-A740F84906E7}" dt="2026-05-18T13:56:39.410" v="1592" actId="47"/>
        <pc:sldMkLst>
          <pc:docMk/>
          <pc:sldMk cId="3389207787" sldId="265"/>
        </pc:sldMkLst>
      </pc:sldChg>
      <pc:sldChg chg="del">
        <pc:chgData name="Jennifer Schmidt" userId="e577e628-8483-475e-9e6b-67a83705da85" providerId="ADAL" clId="{2A38C7B2-6EAA-439D-BD0F-A740F84906E7}" dt="2026-05-18T13:56:51.275" v="1593" actId="47"/>
        <pc:sldMkLst>
          <pc:docMk/>
          <pc:sldMk cId="1938200741" sldId="266"/>
        </pc:sldMkLst>
      </pc:sldChg>
      <pc:sldChg chg="modSp add mod ord">
        <pc:chgData name="Jennifer Schmidt" userId="e577e628-8483-475e-9e6b-67a83705da85" providerId="ADAL" clId="{2A38C7B2-6EAA-439D-BD0F-A740F84906E7}" dt="2026-05-18T13:53:40.553" v="1567" actId="2711"/>
        <pc:sldMkLst>
          <pc:docMk/>
          <pc:sldMk cId="0" sldId="267"/>
        </pc:sldMkLst>
        <pc:spChg chg="mod">
          <ac:chgData name="Jennifer Schmidt" userId="e577e628-8483-475e-9e6b-67a83705da85" providerId="ADAL" clId="{2A38C7B2-6EAA-439D-BD0F-A740F84906E7}" dt="2026-05-18T13:53:30.038" v="1566" actId="108"/>
          <ac:spMkLst>
            <pc:docMk/>
            <pc:sldMk cId="0" sldId="267"/>
            <ac:spMk id="158" creationId="{00000000-0000-0000-0000-000000000000}"/>
          </ac:spMkLst>
        </pc:spChg>
        <pc:spChg chg="mod">
          <ac:chgData name="Jennifer Schmidt" userId="e577e628-8483-475e-9e6b-67a83705da85" providerId="ADAL" clId="{2A38C7B2-6EAA-439D-BD0F-A740F84906E7}" dt="2026-05-18T13:53:40.553" v="1567" actId="2711"/>
          <ac:spMkLst>
            <pc:docMk/>
            <pc:sldMk cId="0" sldId="267"/>
            <ac:spMk id="159" creationId="{00000000-0000-0000-0000-000000000000}"/>
          </ac:spMkLst>
        </pc:spChg>
      </pc:sldChg>
      <pc:sldChg chg="modSp add mod ord">
        <pc:chgData name="Jennifer Schmidt" userId="e577e628-8483-475e-9e6b-67a83705da85" providerId="ADAL" clId="{2A38C7B2-6EAA-439D-BD0F-A740F84906E7}" dt="2026-05-18T13:55:39.038" v="1572" actId="2711"/>
        <pc:sldMkLst>
          <pc:docMk/>
          <pc:sldMk cId="0" sldId="268"/>
        </pc:sldMkLst>
        <pc:spChg chg="mod">
          <ac:chgData name="Jennifer Schmidt" userId="e577e628-8483-475e-9e6b-67a83705da85" providerId="ADAL" clId="{2A38C7B2-6EAA-439D-BD0F-A740F84906E7}" dt="2026-05-18T13:55:31.017" v="1571" actId="108"/>
          <ac:spMkLst>
            <pc:docMk/>
            <pc:sldMk cId="0" sldId="268"/>
            <ac:spMk id="164" creationId="{00000000-0000-0000-0000-000000000000}"/>
          </ac:spMkLst>
        </pc:spChg>
        <pc:spChg chg="mod">
          <ac:chgData name="Jennifer Schmidt" userId="e577e628-8483-475e-9e6b-67a83705da85" providerId="ADAL" clId="{2A38C7B2-6EAA-439D-BD0F-A740F84906E7}" dt="2026-05-18T13:55:39.038" v="1572" actId="2711"/>
          <ac:spMkLst>
            <pc:docMk/>
            <pc:sldMk cId="0" sldId="268"/>
            <ac:spMk id="165" creationId="{00000000-0000-0000-0000-000000000000}"/>
          </ac:spMkLst>
        </pc:spChg>
      </pc:sldChg>
      <pc:sldChg chg="modSp add mod ord">
        <pc:chgData name="Jennifer Schmidt" userId="e577e628-8483-475e-9e6b-67a83705da85" providerId="ADAL" clId="{2A38C7B2-6EAA-439D-BD0F-A740F84906E7}" dt="2026-05-18T13:56:23.120" v="1589" actId="20577"/>
        <pc:sldMkLst>
          <pc:docMk/>
          <pc:sldMk cId="0" sldId="269"/>
        </pc:sldMkLst>
        <pc:spChg chg="mod">
          <ac:chgData name="Jennifer Schmidt" userId="e577e628-8483-475e-9e6b-67a83705da85" providerId="ADAL" clId="{2A38C7B2-6EAA-439D-BD0F-A740F84906E7}" dt="2026-05-18T13:56:23.120" v="1589" actId="20577"/>
          <ac:spMkLst>
            <pc:docMk/>
            <pc:sldMk cId="0" sldId="269"/>
            <ac:spMk id="170" creationId="{00000000-0000-0000-0000-000000000000}"/>
          </ac:spMkLst>
        </pc:spChg>
        <pc:spChg chg="mod">
          <ac:chgData name="Jennifer Schmidt" userId="e577e628-8483-475e-9e6b-67a83705da85" providerId="ADAL" clId="{2A38C7B2-6EAA-439D-BD0F-A740F84906E7}" dt="2026-05-18T13:56:17.699" v="1577" actId="2711"/>
          <ac:spMkLst>
            <pc:docMk/>
            <pc:sldMk cId="0" sldId="269"/>
            <ac:spMk id="171" creationId="{00000000-0000-0000-0000-000000000000}"/>
          </ac:spMkLst>
        </pc:spChg>
      </pc:sldChg>
      <pc:sldMasterChg chg="del delSldLayout">
        <pc:chgData name="Jennifer Schmidt" userId="e577e628-8483-475e-9e6b-67a83705da85" providerId="ADAL" clId="{2A38C7B2-6EAA-439D-BD0F-A740F84906E7}" dt="2026-05-18T13:43:11.365" v="273" actId="47"/>
        <pc:sldMasterMkLst>
          <pc:docMk/>
          <pc:sldMasterMk cId="841188522" sldId="2147483662"/>
        </pc:sldMasterMkLst>
        <pc:sldLayoutChg chg="del">
          <pc:chgData name="Jennifer Schmidt" userId="e577e628-8483-475e-9e6b-67a83705da85" providerId="ADAL" clId="{2A38C7B2-6EAA-439D-BD0F-A740F84906E7}" dt="2026-05-18T13:43:11.365" v="273" actId="47"/>
          <pc:sldLayoutMkLst>
            <pc:docMk/>
            <pc:sldMasterMk cId="841188522" sldId="2147483662"/>
            <pc:sldLayoutMk cId="908871863" sldId="2147483663"/>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135552000" sldId="2147483664"/>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4275514747" sldId="2147483665"/>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3502158832" sldId="2147483666"/>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2549122437" sldId="2147483667"/>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432240719" sldId="2147483668"/>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1729203626" sldId="2147483669"/>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2356916197" sldId="2147483670"/>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885166588" sldId="2147483671"/>
          </pc:sldLayoutMkLst>
        </pc:sldLayoutChg>
        <pc:sldLayoutChg chg="del">
          <pc:chgData name="Jennifer Schmidt" userId="e577e628-8483-475e-9e6b-67a83705da85" providerId="ADAL" clId="{2A38C7B2-6EAA-439D-BD0F-A740F84906E7}" dt="2026-05-18T13:43:11.365" v="273" actId="47"/>
          <pc:sldLayoutMkLst>
            <pc:docMk/>
            <pc:sldMasterMk cId="841188522" sldId="2147483662"/>
            <pc:sldLayoutMk cId="3157027781" sldId="21474836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22AD893A-10A7-9F93-B704-643DB826A6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D0C4206F-C20B-9B38-468B-801E9742E1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26A6F6E-DBE8-D44E-BD30-832D8CD3E4D4}" type="datetimeFigureOut">
              <a:rPr lang="de-DE" smtClean="0"/>
              <a:t>18.05.2026</a:t>
            </a:fld>
            <a:endParaRPr lang="de-DE"/>
          </a:p>
        </p:txBody>
      </p:sp>
      <p:sp>
        <p:nvSpPr>
          <p:cNvPr id="4" name="Fußzeilenplatzhalter 3">
            <a:extLst>
              <a:ext uri="{FF2B5EF4-FFF2-40B4-BE49-F238E27FC236}">
                <a16:creationId xmlns:a16="http://schemas.microsoft.com/office/drawing/2014/main" id="{2315336E-DC37-6956-6BFB-62F0082AB9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07E7F448-55CF-B270-7C25-A2D732DC64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028B25-BA85-3645-A775-85C1C395066C}" type="slidenum">
              <a:rPr lang="de-DE" smtClean="0"/>
              <a:t>‹Nr.›</a:t>
            </a:fld>
            <a:endParaRPr lang="de-DE"/>
          </a:p>
        </p:txBody>
      </p:sp>
    </p:spTree>
    <p:extLst>
      <p:ext uri="{BB962C8B-B14F-4D97-AF65-F5344CB8AC3E}">
        <p14:creationId xmlns:p14="http://schemas.microsoft.com/office/powerpoint/2010/main" val="3031082827"/>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F5D08-090C-C040-928D-90DCD7ADA17C}" type="datetimeFigureOut">
              <a:rPr lang="de-DE" smtClean="0"/>
              <a:t>18.05.2026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8C5A14-0135-F848-8810-D07C9D09F3BD}" type="slidenum">
              <a:rPr lang="de-DE" smtClean="0"/>
              <a:t>‹Nr.›</a:t>
            </a:fld>
            <a:endParaRPr lang="de-DE"/>
          </a:p>
        </p:txBody>
      </p:sp>
    </p:spTree>
    <p:extLst>
      <p:ext uri="{BB962C8B-B14F-4D97-AF65-F5344CB8AC3E}">
        <p14:creationId xmlns:p14="http://schemas.microsoft.com/office/powerpoint/2010/main" val="222882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4: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15: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6: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9" name="Google Shape;119;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17: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 name="Google Shape;128;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8: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9" name="Google Shape;139;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20: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21: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2" name="Google Shape;162;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22: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8" name="Google Shape;16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pic>
        <p:nvPicPr>
          <p:cNvPr id="19" name="Grafik 18">
            <a:extLst>
              <a:ext uri="{FF2B5EF4-FFF2-40B4-BE49-F238E27FC236}">
                <a16:creationId xmlns:a16="http://schemas.microsoft.com/office/drawing/2014/main" id="{4DFA3A53-DECF-8C41-99F4-1C5434C9E5FC}"/>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el 1">
            <a:extLst>
              <a:ext uri="{FF2B5EF4-FFF2-40B4-BE49-F238E27FC236}">
                <a16:creationId xmlns:a16="http://schemas.microsoft.com/office/drawing/2014/main" id="{70E24430-F5D4-5247-B205-3A7038DB4E7D}"/>
              </a:ext>
            </a:extLst>
          </p:cNvPr>
          <p:cNvSpPr>
            <a:spLocks noGrp="1"/>
          </p:cNvSpPr>
          <p:nvPr>
            <p:ph type="ctrTitle"/>
          </p:nvPr>
        </p:nvSpPr>
        <p:spPr>
          <a:xfrm>
            <a:off x="862331" y="831528"/>
            <a:ext cx="5991396" cy="2716294"/>
          </a:xfrm>
        </p:spPr>
        <p:txBody>
          <a:bodyPr anchor="b" anchorCtr="0"/>
          <a:lstStyle>
            <a:lvl1pPr algn="l">
              <a:defRPr sz="4800">
                <a:solidFill>
                  <a:schemeClr val="bg1"/>
                </a:solidFill>
              </a:defRPr>
            </a:lvl1pPr>
          </a:lstStyle>
          <a:p>
            <a:r>
              <a:rPr lang="de-DE" dirty="0"/>
              <a:t>Mastertitelformat bearbeiten</a:t>
            </a:r>
          </a:p>
        </p:txBody>
      </p:sp>
      <p:sp>
        <p:nvSpPr>
          <p:cNvPr id="3" name="Untertitel 2">
            <a:extLst>
              <a:ext uri="{FF2B5EF4-FFF2-40B4-BE49-F238E27FC236}">
                <a16:creationId xmlns:a16="http://schemas.microsoft.com/office/drawing/2014/main" id="{520A4042-6639-DA49-8695-03A5DCAEA049}"/>
              </a:ext>
            </a:extLst>
          </p:cNvPr>
          <p:cNvSpPr>
            <a:spLocks noGrp="1"/>
          </p:cNvSpPr>
          <p:nvPr>
            <p:ph type="subTitle" idx="1"/>
          </p:nvPr>
        </p:nvSpPr>
        <p:spPr>
          <a:xfrm>
            <a:off x="862331" y="3920082"/>
            <a:ext cx="6036193" cy="1383475"/>
          </a:xfrm>
        </p:spPr>
        <p:txBody>
          <a:bodyPr anchor="t" anchorCtr="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a:t>Master-Untertitelformat bearbeiten</a:t>
            </a:r>
          </a:p>
        </p:txBody>
      </p:sp>
      <p:pic>
        <p:nvPicPr>
          <p:cNvPr id="6" name="Grafik 5">
            <a:extLst>
              <a:ext uri="{FF2B5EF4-FFF2-40B4-BE49-F238E27FC236}">
                <a16:creationId xmlns:a16="http://schemas.microsoft.com/office/drawing/2014/main" id="{008E02E2-0B77-E18F-ED70-D36A4327FFCF}"/>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566542" y="373671"/>
            <a:ext cx="2127889" cy="1236626"/>
          </a:xfrm>
          <a:prstGeom prst="rect">
            <a:avLst/>
          </a:prstGeom>
        </p:spPr>
      </p:pic>
      <p:sp>
        <p:nvSpPr>
          <p:cNvPr id="7" name="Untertitel 2">
            <a:extLst>
              <a:ext uri="{FF2B5EF4-FFF2-40B4-BE49-F238E27FC236}">
                <a16:creationId xmlns:a16="http://schemas.microsoft.com/office/drawing/2014/main" id="{7253AD5A-13C3-041E-6DAF-F86011CC8DDB}"/>
              </a:ext>
            </a:extLst>
          </p:cNvPr>
          <p:cNvSpPr txBox="1">
            <a:spLocks/>
          </p:cNvSpPr>
          <p:nvPr userDrawn="1"/>
        </p:nvSpPr>
        <p:spPr>
          <a:xfrm>
            <a:off x="862332" y="5769242"/>
            <a:ext cx="3589062" cy="599703"/>
          </a:xfrm>
          <a:prstGeom prst="rect">
            <a:avLst/>
          </a:prstGeom>
        </p:spPr>
        <p:txBody>
          <a:bodyPr vert="horz" lIns="0" tIns="0" rIns="0" bIns="0" rtlCol="0" anchor="t" anchorCtr="0">
            <a:noAutofit/>
          </a:bodyPr>
          <a:lstStyle>
            <a:lvl1pPr marL="0" indent="0" algn="l" defTabSz="914400" rtl="0" eaLnBrk="1" latinLnBrk="0" hangingPunct="1">
              <a:lnSpc>
                <a:spcPct val="90000"/>
              </a:lnSpc>
              <a:spcBef>
                <a:spcPts val="1000"/>
              </a:spcBef>
              <a:buClr>
                <a:schemeClr val="accent1"/>
              </a:buClr>
              <a:buFont typeface="Systemschrift Normal"/>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accent1"/>
              </a:buClr>
              <a:buFont typeface="Systemschrift Norm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Clr>
                <a:schemeClr val="accent1"/>
              </a:buClr>
              <a:buFont typeface="Systemschrift Norm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Clr>
                <a:schemeClr val="accent1"/>
              </a:buClr>
              <a:buFont typeface="Systemschrift Norm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Clr>
                <a:schemeClr val="accent1"/>
              </a:buClr>
              <a:buFont typeface="Systemschrift Norm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de-DE" sz="1600" dirty="0">
                <a:latin typeface="Aptos" panose="020B0004020202020204" pitchFamily="34" charset="0"/>
              </a:rPr>
              <a:t>Entnommen aus</a:t>
            </a:r>
            <a:br>
              <a:rPr lang="de-DE" sz="1600" dirty="0">
                <a:latin typeface="Aptos" panose="020B0004020202020204" pitchFamily="34" charset="0"/>
              </a:rPr>
            </a:br>
            <a:r>
              <a:rPr lang="de-DE" sz="1600" b="1" dirty="0">
                <a:latin typeface="Aptos" panose="020B0004020202020204" pitchFamily="34" charset="0"/>
              </a:rPr>
              <a:t>QUANTENCOMPUTING IM </a:t>
            </a:r>
            <a:br>
              <a:rPr lang="de-DE" sz="1600" b="1" dirty="0">
                <a:latin typeface="Aptos" panose="020B0004020202020204" pitchFamily="34" charset="0"/>
              </a:rPr>
            </a:br>
            <a:r>
              <a:rPr lang="de-DE" sz="1600" b="1" dirty="0">
                <a:latin typeface="Aptos" panose="020B0004020202020204" pitchFamily="34" charset="0"/>
              </a:rPr>
              <a:t>MINT-UNTERRICHT</a:t>
            </a:r>
          </a:p>
        </p:txBody>
      </p:sp>
    </p:spTree>
    <p:extLst>
      <p:ext uri="{BB962C8B-B14F-4D97-AF65-F5344CB8AC3E}">
        <p14:creationId xmlns:p14="http://schemas.microsoft.com/office/powerpoint/2010/main" val="2475246954"/>
      </p:ext>
    </p:extLst>
  </p:cSld>
  <p:clrMapOvr>
    <a:masterClrMapping/>
  </p:clrMapOvr>
  <p:extLst>
    <p:ext uri="{DCECCB84-F9BA-43D5-87BE-67443E8EF086}">
      <p15:sldGuideLst xmlns:p15="http://schemas.microsoft.com/office/powerpoint/2012/main">
        <p15:guide id="1" pos="70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E182B1F4-A507-524A-B617-CA90BA3C3EED}"/>
              </a:ext>
            </a:extLst>
          </p:cNvPr>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itel 3">
            <a:extLst>
              <a:ext uri="{FF2B5EF4-FFF2-40B4-BE49-F238E27FC236}">
                <a16:creationId xmlns:a16="http://schemas.microsoft.com/office/drawing/2014/main" id="{8F5E351F-5D43-E38A-F319-3B328577C63D}"/>
              </a:ext>
            </a:extLst>
          </p:cNvPr>
          <p:cNvSpPr>
            <a:spLocks noGrp="1"/>
          </p:cNvSpPr>
          <p:nvPr>
            <p:ph type="title"/>
          </p:nvPr>
        </p:nvSpPr>
        <p:spPr/>
        <p:txBody>
          <a:bodyPr/>
          <a:lstStyle/>
          <a:p>
            <a:r>
              <a:rPr lang="de-DE"/>
              <a:t>Mastertitelformat bearbeiten</a:t>
            </a:r>
            <a:endParaRPr lang="en-GB"/>
          </a:p>
        </p:txBody>
      </p:sp>
    </p:spTree>
    <p:extLst>
      <p:ext uri="{BB962C8B-B14F-4D97-AF65-F5344CB8AC3E}">
        <p14:creationId xmlns:p14="http://schemas.microsoft.com/office/powerpoint/2010/main" val="3979998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2966B54-7111-3545-8DCE-C2A015162D37}"/>
              </a:ext>
            </a:extLst>
          </p:cNvPr>
          <p:cNvSpPr>
            <a:spLocks noGrp="1"/>
          </p:cNvSpPr>
          <p:nvPr>
            <p:ph type="title"/>
          </p:nvPr>
        </p:nvSpPr>
        <p:spPr/>
        <p:txBody>
          <a:bodyPr/>
          <a:lstStyle/>
          <a:p>
            <a:r>
              <a:rPr lang="de-DE" dirty="0"/>
              <a:t>Mastertitelformat bearbeiten</a:t>
            </a:r>
          </a:p>
        </p:txBody>
      </p:sp>
      <p:sp>
        <p:nvSpPr>
          <p:cNvPr id="3" name="Inhaltsplatzhalter 2">
            <a:extLst>
              <a:ext uri="{FF2B5EF4-FFF2-40B4-BE49-F238E27FC236}">
                <a16:creationId xmlns:a16="http://schemas.microsoft.com/office/drawing/2014/main" id="{FED646B1-5971-B949-9F1C-28155ACEB17F}"/>
              </a:ext>
            </a:extLst>
          </p:cNvPr>
          <p:cNvSpPr>
            <a:spLocks noGrp="1"/>
          </p:cNvSpPr>
          <p:nvPr>
            <p:ph sz="half" idx="1"/>
          </p:nvPr>
        </p:nvSpPr>
        <p:spPr>
          <a:xfrm>
            <a:off x="645670" y="1844675"/>
            <a:ext cx="5098112" cy="4402138"/>
          </a:xfrm>
        </p:spPr>
        <p:txBody>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9" name="Inhaltsplatzhalter 2">
            <a:extLst>
              <a:ext uri="{FF2B5EF4-FFF2-40B4-BE49-F238E27FC236}">
                <a16:creationId xmlns:a16="http://schemas.microsoft.com/office/drawing/2014/main" id="{5936947A-998D-E646-B409-BC7AC51EB4DE}"/>
              </a:ext>
            </a:extLst>
          </p:cNvPr>
          <p:cNvSpPr>
            <a:spLocks noGrp="1"/>
          </p:cNvSpPr>
          <p:nvPr>
            <p:ph sz="half" idx="13"/>
          </p:nvPr>
        </p:nvSpPr>
        <p:spPr>
          <a:xfrm>
            <a:off x="6179488" y="1844675"/>
            <a:ext cx="5098112" cy="4402138"/>
          </a:xfrm>
        </p:spPr>
        <p:txBody>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Tree>
    <p:extLst>
      <p:ext uri="{BB962C8B-B14F-4D97-AF65-F5344CB8AC3E}">
        <p14:creationId xmlns:p14="http://schemas.microsoft.com/office/powerpoint/2010/main" val="853644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4E1EBC-C9B9-5C4A-9A12-C34E2E34B60D}"/>
              </a:ext>
            </a:extLst>
          </p:cNvPr>
          <p:cNvSpPr>
            <a:spLocks noGrp="1"/>
          </p:cNvSpPr>
          <p:nvPr>
            <p:ph type="title"/>
          </p:nvPr>
        </p:nvSpPr>
        <p:spPr/>
        <p:txBody>
          <a:bodyPr/>
          <a:lstStyle/>
          <a:p>
            <a:r>
              <a:rPr lang="de-DE"/>
              <a:t>Mastertitelformat bearbeiten</a:t>
            </a:r>
          </a:p>
        </p:txBody>
      </p:sp>
    </p:spTree>
    <p:extLst>
      <p:ext uri="{BB962C8B-B14F-4D97-AF65-F5344CB8AC3E}">
        <p14:creationId xmlns:p14="http://schemas.microsoft.com/office/powerpoint/2010/main" val="191450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7306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1_Titelfolie Förderer">
    <p:spTree>
      <p:nvGrpSpPr>
        <p:cNvPr id="1" name=""/>
        <p:cNvGrpSpPr/>
        <p:nvPr/>
      </p:nvGrpSpPr>
      <p:grpSpPr>
        <a:xfrm>
          <a:off x="0" y="0"/>
          <a:ext cx="0" cy="0"/>
          <a:chOff x="0" y="0"/>
          <a:chExt cx="0" cy="0"/>
        </a:xfrm>
      </p:grpSpPr>
      <p:pic>
        <p:nvPicPr>
          <p:cNvPr id="19" name="Grafik 18">
            <a:extLst>
              <a:ext uri="{FF2B5EF4-FFF2-40B4-BE49-F238E27FC236}">
                <a16:creationId xmlns:a16="http://schemas.microsoft.com/office/drawing/2014/main" id="{4DFA3A53-DECF-8C41-99F4-1C5434C9E5FC}"/>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el 1">
            <a:extLst>
              <a:ext uri="{FF2B5EF4-FFF2-40B4-BE49-F238E27FC236}">
                <a16:creationId xmlns:a16="http://schemas.microsoft.com/office/drawing/2014/main" id="{70E24430-F5D4-5247-B205-3A7038DB4E7D}"/>
              </a:ext>
            </a:extLst>
          </p:cNvPr>
          <p:cNvSpPr>
            <a:spLocks noGrp="1"/>
          </p:cNvSpPr>
          <p:nvPr>
            <p:ph type="ctrTitle"/>
          </p:nvPr>
        </p:nvSpPr>
        <p:spPr>
          <a:xfrm>
            <a:off x="862331" y="831528"/>
            <a:ext cx="5991396" cy="2716294"/>
          </a:xfrm>
        </p:spPr>
        <p:txBody>
          <a:bodyPr anchor="b" anchorCtr="0"/>
          <a:lstStyle>
            <a:lvl1pPr algn="l">
              <a:defRPr sz="4800">
                <a:solidFill>
                  <a:schemeClr val="bg1"/>
                </a:solidFill>
              </a:defRPr>
            </a:lvl1pPr>
          </a:lstStyle>
          <a:p>
            <a:r>
              <a:rPr lang="de-DE" dirty="0"/>
              <a:t>Mastertitelformat bearbeiten</a:t>
            </a:r>
          </a:p>
        </p:txBody>
      </p:sp>
      <p:sp>
        <p:nvSpPr>
          <p:cNvPr id="3" name="Untertitel 2">
            <a:extLst>
              <a:ext uri="{FF2B5EF4-FFF2-40B4-BE49-F238E27FC236}">
                <a16:creationId xmlns:a16="http://schemas.microsoft.com/office/drawing/2014/main" id="{520A4042-6639-DA49-8695-03A5DCAEA049}"/>
              </a:ext>
            </a:extLst>
          </p:cNvPr>
          <p:cNvSpPr>
            <a:spLocks noGrp="1"/>
          </p:cNvSpPr>
          <p:nvPr>
            <p:ph type="subTitle" idx="1"/>
          </p:nvPr>
        </p:nvSpPr>
        <p:spPr>
          <a:xfrm>
            <a:off x="862331" y="3920082"/>
            <a:ext cx="6036193" cy="1383475"/>
          </a:xfrm>
        </p:spPr>
        <p:txBody>
          <a:bodyPr anchor="t" anchorCtr="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a:t>Master-Untertitelformat bearbeiten</a:t>
            </a:r>
          </a:p>
        </p:txBody>
      </p:sp>
      <p:pic>
        <p:nvPicPr>
          <p:cNvPr id="6" name="Grafik 5">
            <a:extLst>
              <a:ext uri="{FF2B5EF4-FFF2-40B4-BE49-F238E27FC236}">
                <a16:creationId xmlns:a16="http://schemas.microsoft.com/office/drawing/2014/main" id="{008E02E2-0B77-E18F-ED70-D36A4327FFCF}"/>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9566542" y="373671"/>
            <a:ext cx="2127889" cy="1236626"/>
          </a:xfrm>
          <a:prstGeom prst="rect">
            <a:avLst/>
          </a:prstGeom>
        </p:spPr>
      </p:pic>
      <p:sp>
        <p:nvSpPr>
          <p:cNvPr id="7" name="Untertitel 2">
            <a:extLst>
              <a:ext uri="{FF2B5EF4-FFF2-40B4-BE49-F238E27FC236}">
                <a16:creationId xmlns:a16="http://schemas.microsoft.com/office/drawing/2014/main" id="{7253AD5A-13C3-041E-6DAF-F86011CC8DDB}"/>
              </a:ext>
            </a:extLst>
          </p:cNvPr>
          <p:cNvSpPr txBox="1">
            <a:spLocks/>
          </p:cNvSpPr>
          <p:nvPr userDrawn="1"/>
        </p:nvSpPr>
        <p:spPr>
          <a:xfrm>
            <a:off x="862332" y="5769242"/>
            <a:ext cx="3589062" cy="599703"/>
          </a:xfrm>
          <a:prstGeom prst="rect">
            <a:avLst/>
          </a:prstGeom>
        </p:spPr>
        <p:txBody>
          <a:bodyPr vert="horz" lIns="0" tIns="0" rIns="0" bIns="0" rtlCol="0" anchor="t" anchorCtr="0">
            <a:noAutofit/>
          </a:bodyPr>
          <a:lstStyle>
            <a:lvl1pPr marL="0" indent="0" algn="l" defTabSz="914400" rtl="0" eaLnBrk="1" latinLnBrk="0" hangingPunct="1">
              <a:lnSpc>
                <a:spcPct val="90000"/>
              </a:lnSpc>
              <a:spcBef>
                <a:spcPts val="1000"/>
              </a:spcBef>
              <a:buClr>
                <a:schemeClr val="accent1"/>
              </a:buClr>
              <a:buFont typeface="Systemschrift Normal"/>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Clr>
                <a:schemeClr val="accent1"/>
              </a:buClr>
              <a:buFont typeface="Systemschrift Norm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Clr>
                <a:schemeClr val="accent1"/>
              </a:buClr>
              <a:buFont typeface="Systemschrift Norm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Clr>
                <a:schemeClr val="accent1"/>
              </a:buClr>
              <a:buFont typeface="Systemschrift Norm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Clr>
                <a:schemeClr val="accent1"/>
              </a:buClr>
              <a:buFont typeface="Systemschrift Norm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de-DE" sz="1600" dirty="0">
                <a:latin typeface="Aptos" panose="020B0004020202020204" pitchFamily="34" charset="0"/>
              </a:rPr>
              <a:t>Entnommen aus</a:t>
            </a:r>
            <a:br>
              <a:rPr lang="de-DE" sz="1600" dirty="0">
                <a:latin typeface="Aptos" panose="020B0004020202020204" pitchFamily="34" charset="0"/>
              </a:rPr>
            </a:br>
            <a:r>
              <a:rPr lang="de-DE" sz="1600" b="1" dirty="0">
                <a:latin typeface="Aptos" panose="020B0004020202020204" pitchFamily="34" charset="0"/>
              </a:rPr>
              <a:t>QUANTENCOMPUTING IM </a:t>
            </a:r>
            <a:br>
              <a:rPr lang="de-DE" sz="1600" b="1" dirty="0">
                <a:latin typeface="Aptos" panose="020B0004020202020204" pitchFamily="34" charset="0"/>
              </a:rPr>
            </a:br>
            <a:r>
              <a:rPr lang="de-DE" sz="1600" b="1" dirty="0">
                <a:latin typeface="Aptos" panose="020B0004020202020204" pitchFamily="34" charset="0"/>
              </a:rPr>
              <a:t>MINT-UNTERRICHT</a:t>
            </a:r>
          </a:p>
        </p:txBody>
      </p:sp>
      <p:grpSp>
        <p:nvGrpSpPr>
          <p:cNvPr id="9" name="Gruppieren 8">
            <a:extLst>
              <a:ext uri="{FF2B5EF4-FFF2-40B4-BE49-F238E27FC236}">
                <a16:creationId xmlns:a16="http://schemas.microsoft.com/office/drawing/2014/main" id="{8A42624B-EF67-E4C7-0A3B-63E9CC5F54AA}"/>
              </a:ext>
            </a:extLst>
          </p:cNvPr>
          <p:cNvGrpSpPr/>
          <p:nvPr userDrawn="1"/>
        </p:nvGrpSpPr>
        <p:grpSpPr>
          <a:xfrm>
            <a:off x="9548914" y="5555733"/>
            <a:ext cx="2171702" cy="747789"/>
            <a:chOff x="9548914" y="5555733"/>
            <a:chExt cx="2171702" cy="747789"/>
          </a:xfrm>
        </p:grpSpPr>
        <p:pic>
          <p:nvPicPr>
            <p:cNvPr id="5" name="Grafik 4">
              <a:extLst>
                <a:ext uri="{FF2B5EF4-FFF2-40B4-BE49-F238E27FC236}">
                  <a16:creationId xmlns:a16="http://schemas.microsoft.com/office/drawing/2014/main" id="{0EC692B9-E3E0-97E0-50CB-B8B1C36FAEA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9548914" y="5749045"/>
              <a:ext cx="2171702" cy="554477"/>
            </a:xfrm>
            <a:prstGeom prst="rect">
              <a:avLst/>
            </a:prstGeom>
          </p:spPr>
        </p:pic>
        <p:sp>
          <p:nvSpPr>
            <p:cNvPr id="8" name="Textfeld 7">
              <a:extLst>
                <a:ext uri="{FF2B5EF4-FFF2-40B4-BE49-F238E27FC236}">
                  <a16:creationId xmlns:a16="http://schemas.microsoft.com/office/drawing/2014/main" id="{C60CF847-C194-2CC8-7E44-DE99450CFB77}"/>
                </a:ext>
              </a:extLst>
            </p:cNvPr>
            <p:cNvSpPr txBox="1"/>
            <p:nvPr userDrawn="1"/>
          </p:nvSpPr>
          <p:spPr>
            <a:xfrm>
              <a:off x="9556573" y="5555733"/>
              <a:ext cx="1624239" cy="138499"/>
            </a:xfrm>
            <a:prstGeom prst="rect">
              <a:avLst/>
            </a:prstGeom>
            <a:noFill/>
          </p:spPr>
          <p:txBody>
            <a:bodyPr wrap="square" lIns="0" tIns="0" rIns="0" bIns="0">
              <a:spAutoFit/>
            </a:bodyPr>
            <a:lstStyle/>
            <a:p>
              <a:r>
                <a:rPr lang="de-DE" sz="900" b="0" i="0" u="none" strike="noStrike" dirty="0">
                  <a:solidFill>
                    <a:srgbClr val="000000"/>
                  </a:solidFill>
                  <a:effectLst/>
                  <a:latin typeface="Aptos" panose="020B0004020202020204" pitchFamily="34" charset="0"/>
                </a:rPr>
                <a:t>ERMÖGLICHT DURCH</a:t>
              </a:r>
              <a:endParaRPr lang="en-GB" sz="900" dirty="0">
                <a:solidFill>
                  <a:srgbClr val="60605F"/>
                </a:solidFill>
              </a:endParaRPr>
            </a:p>
          </p:txBody>
        </p:sp>
      </p:grpSp>
    </p:spTree>
    <p:extLst>
      <p:ext uri="{BB962C8B-B14F-4D97-AF65-F5344CB8AC3E}">
        <p14:creationId xmlns:p14="http://schemas.microsoft.com/office/powerpoint/2010/main" val="805056681"/>
      </p:ext>
    </p:extLst>
  </p:cSld>
  <p:clrMapOvr>
    <a:masterClrMapping/>
  </p:clrMapOvr>
  <p:extLst>
    <p:ext uri="{DCECCB84-F9BA-43D5-87BE-67443E8EF086}">
      <p15:sldGuideLst xmlns:p15="http://schemas.microsoft.com/office/powerpoint/2012/main">
        <p15:guide id="1" pos="70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1_Titel und Inhalt Förder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F798AAB-3F16-494D-B104-3A451F647EEF}"/>
              </a:ext>
            </a:extLst>
          </p:cNvPr>
          <p:cNvSpPr>
            <a:spLocks noGrp="1"/>
          </p:cNvSpPr>
          <p:nvPr>
            <p:ph type="title"/>
          </p:nvPr>
        </p:nvSpPr>
        <p:spPr/>
        <p:txBody>
          <a:bodyPr/>
          <a:lstStyle>
            <a:lvl1pPr>
              <a:defRPr>
                <a:solidFill>
                  <a:srgbClr val="05284F"/>
                </a:solidFill>
              </a:defRPr>
            </a:lvl1pPr>
          </a:lstStyle>
          <a:p>
            <a:r>
              <a:rPr lang="de-DE" dirty="0"/>
              <a:t>Mastertitelformat bearbeiten</a:t>
            </a:r>
          </a:p>
        </p:txBody>
      </p:sp>
      <p:sp>
        <p:nvSpPr>
          <p:cNvPr id="3" name="Inhaltsplatzhalter 2">
            <a:extLst>
              <a:ext uri="{FF2B5EF4-FFF2-40B4-BE49-F238E27FC236}">
                <a16:creationId xmlns:a16="http://schemas.microsoft.com/office/drawing/2014/main" id="{E182B1F4-A507-524A-B617-CA90BA3C3EED}"/>
              </a:ext>
            </a:extLst>
          </p:cNvPr>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grpSp>
        <p:nvGrpSpPr>
          <p:cNvPr id="8" name="Gruppieren 7">
            <a:extLst>
              <a:ext uri="{FF2B5EF4-FFF2-40B4-BE49-F238E27FC236}">
                <a16:creationId xmlns:a16="http://schemas.microsoft.com/office/drawing/2014/main" id="{375F3B37-813E-1E73-E3EE-5D32E42D7014}"/>
              </a:ext>
            </a:extLst>
          </p:cNvPr>
          <p:cNvGrpSpPr/>
          <p:nvPr userDrawn="1"/>
        </p:nvGrpSpPr>
        <p:grpSpPr>
          <a:xfrm>
            <a:off x="644399" y="6052457"/>
            <a:ext cx="1782930" cy="613922"/>
            <a:chOff x="9548914" y="5555733"/>
            <a:chExt cx="2171702" cy="747789"/>
          </a:xfrm>
        </p:grpSpPr>
        <p:pic>
          <p:nvPicPr>
            <p:cNvPr id="9" name="Grafik 8">
              <a:extLst>
                <a:ext uri="{FF2B5EF4-FFF2-40B4-BE49-F238E27FC236}">
                  <a16:creationId xmlns:a16="http://schemas.microsoft.com/office/drawing/2014/main" id="{E2C8425A-77F3-B19B-F011-76049FBE8EB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48914" y="5749045"/>
              <a:ext cx="2171702" cy="554477"/>
            </a:xfrm>
            <a:prstGeom prst="rect">
              <a:avLst/>
            </a:prstGeom>
          </p:spPr>
        </p:pic>
        <p:sp>
          <p:nvSpPr>
            <p:cNvPr id="10" name="Textfeld 9">
              <a:extLst>
                <a:ext uri="{FF2B5EF4-FFF2-40B4-BE49-F238E27FC236}">
                  <a16:creationId xmlns:a16="http://schemas.microsoft.com/office/drawing/2014/main" id="{9922077B-A540-D318-28B8-93A43D79B103}"/>
                </a:ext>
              </a:extLst>
            </p:cNvPr>
            <p:cNvSpPr txBox="1"/>
            <p:nvPr userDrawn="1"/>
          </p:nvSpPr>
          <p:spPr>
            <a:xfrm>
              <a:off x="9556573" y="5555733"/>
              <a:ext cx="1624239" cy="131211"/>
            </a:xfrm>
            <a:prstGeom prst="rect">
              <a:avLst/>
            </a:prstGeom>
            <a:noFill/>
          </p:spPr>
          <p:txBody>
            <a:bodyPr wrap="square" lIns="0" tIns="0" rIns="0" bIns="0">
              <a:spAutoFit/>
            </a:bodyPr>
            <a:lstStyle/>
            <a:p>
              <a:r>
                <a:rPr lang="de-DE" sz="700" b="0" i="0" u="none" strike="noStrike" dirty="0">
                  <a:solidFill>
                    <a:srgbClr val="60605F"/>
                  </a:solidFill>
                  <a:effectLst/>
                  <a:latin typeface="Aptos" panose="020B0004020202020204" pitchFamily="34" charset="0"/>
                </a:rPr>
                <a:t>ERMÖGLICHT DURCH</a:t>
              </a:r>
            </a:p>
          </p:txBody>
        </p:sp>
      </p:grpSp>
    </p:spTree>
    <p:extLst>
      <p:ext uri="{BB962C8B-B14F-4D97-AF65-F5344CB8AC3E}">
        <p14:creationId xmlns:p14="http://schemas.microsoft.com/office/powerpoint/2010/main" val="406843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Zwei Inhalte AMAZO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2966B54-7111-3545-8DCE-C2A015162D37}"/>
              </a:ext>
            </a:extLst>
          </p:cNvPr>
          <p:cNvSpPr>
            <a:spLocks noGrp="1"/>
          </p:cNvSpPr>
          <p:nvPr>
            <p:ph type="title"/>
          </p:nvPr>
        </p:nvSpPr>
        <p:spPr/>
        <p:txBody>
          <a:bodyPr/>
          <a:lstStyle/>
          <a:p>
            <a:r>
              <a:rPr lang="de-DE" dirty="0"/>
              <a:t>Mastertitelformat bearbeiten</a:t>
            </a:r>
          </a:p>
        </p:txBody>
      </p:sp>
      <p:sp>
        <p:nvSpPr>
          <p:cNvPr id="3" name="Inhaltsplatzhalter 2">
            <a:extLst>
              <a:ext uri="{FF2B5EF4-FFF2-40B4-BE49-F238E27FC236}">
                <a16:creationId xmlns:a16="http://schemas.microsoft.com/office/drawing/2014/main" id="{FED646B1-5971-B949-9F1C-28155ACEB17F}"/>
              </a:ext>
            </a:extLst>
          </p:cNvPr>
          <p:cNvSpPr>
            <a:spLocks noGrp="1"/>
          </p:cNvSpPr>
          <p:nvPr>
            <p:ph sz="half" idx="1"/>
          </p:nvPr>
        </p:nvSpPr>
        <p:spPr>
          <a:xfrm>
            <a:off x="645670" y="1844675"/>
            <a:ext cx="5098112" cy="4402138"/>
          </a:xfrm>
        </p:spPr>
        <p:txBody>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9" name="Inhaltsplatzhalter 2">
            <a:extLst>
              <a:ext uri="{FF2B5EF4-FFF2-40B4-BE49-F238E27FC236}">
                <a16:creationId xmlns:a16="http://schemas.microsoft.com/office/drawing/2014/main" id="{5936947A-998D-E646-B409-BC7AC51EB4DE}"/>
              </a:ext>
            </a:extLst>
          </p:cNvPr>
          <p:cNvSpPr>
            <a:spLocks noGrp="1"/>
          </p:cNvSpPr>
          <p:nvPr>
            <p:ph sz="half" idx="13"/>
          </p:nvPr>
        </p:nvSpPr>
        <p:spPr>
          <a:xfrm>
            <a:off x="6179488" y="1844675"/>
            <a:ext cx="5098112" cy="4402138"/>
          </a:xfrm>
        </p:spPr>
        <p:txBody>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grpSp>
        <p:nvGrpSpPr>
          <p:cNvPr id="4" name="Gruppieren 3">
            <a:extLst>
              <a:ext uri="{FF2B5EF4-FFF2-40B4-BE49-F238E27FC236}">
                <a16:creationId xmlns:a16="http://schemas.microsoft.com/office/drawing/2014/main" id="{988DFFE0-A604-5600-7C19-169C5F86722C}"/>
              </a:ext>
            </a:extLst>
          </p:cNvPr>
          <p:cNvGrpSpPr/>
          <p:nvPr userDrawn="1"/>
        </p:nvGrpSpPr>
        <p:grpSpPr>
          <a:xfrm>
            <a:off x="644399" y="6052457"/>
            <a:ext cx="1782930" cy="613922"/>
            <a:chOff x="9548914" y="5555733"/>
            <a:chExt cx="2171702" cy="747789"/>
          </a:xfrm>
        </p:grpSpPr>
        <p:pic>
          <p:nvPicPr>
            <p:cNvPr id="5" name="Grafik 4">
              <a:extLst>
                <a:ext uri="{FF2B5EF4-FFF2-40B4-BE49-F238E27FC236}">
                  <a16:creationId xmlns:a16="http://schemas.microsoft.com/office/drawing/2014/main" id="{916508B2-6B3A-1ED8-2FEE-1546C240460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48914" y="5749045"/>
              <a:ext cx="2171702" cy="554477"/>
            </a:xfrm>
            <a:prstGeom prst="rect">
              <a:avLst/>
            </a:prstGeom>
          </p:spPr>
        </p:pic>
        <p:sp>
          <p:nvSpPr>
            <p:cNvPr id="7" name="Textfeld 6">
              <a:extLst>
                <a:ext uri="{FF2B5EF4-FFF2-40B4-BE49-F238E27FC236}">
                  <a16:creationId xmlns:a16="http://schemas.microsoft.com/office/drawing/2014/main" id="{96E696D4-526C-7063-5C6F-BD7D9930D53E}"/>
                </a:ext>
              </a:extLst>
            </p:cNvPr>
            <p:cNvSpPr txBox="1"/>
            <p:nvPr userDrawn="1"/>
          </p:nvSpPr>
          <p:spPr>
            <a:xfrm>
              <a:off x="9556573" y="5555733"/>
              <a:ext cx="1624239" cy="131211"/>
            </a:xfrm>
            <a:prstGeom prst="rect">
              <a:avLst/>
            </a:prstGeom>
            <a:noFill/>
          </p:spPr>
          <p:txBody>
            <a:bodyPr wrap="square" lIns="0" tIns="0" rIns="0" bIns="0">
              <a:spAutoFit/>
            </a:bodyPr>
            <a:lstStyle/>
            <a:p>
              <a:r>
                <a:rPr lang="de-DE" sz="700" b="0" i="0" u="none" strike="noStrike" dirty="0">
                  <a:solidFill>
                    <a:srgbClr val="60605F"/>
                  </a:solidFill>
                  <a:effectLst/>
                  <a:latin typeface="Aptos" panose="020B0004020202020204" pitchFamily="34" charset="0"/>
                </a:rPr>
                <a:t>ERMÖGLICHT DURCH</a:t>
              </a:r>
            </a:p>
          </p:txBody>
        </p:sp>
      </p:grpSp>
    </p:spTree>
    <p:extLst>
      <p:ext uri="{BB962C8B-B14F-4D97-AF65-F5344CB8AC3E}">
        <p14:creationId xmlns:p14="http://schemas.microsoft.com/office/powerpoint/2010/main" val="86449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1_Nur Titel AMAZON">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4E1EBC-C9B9-5C4A-9A12-C34E2E34B60D}"/>
              </a:ext>
            </a:extLst>
          </p:cNvPr>
          <p:cNvSpPr>
            <a:spLocks noGrp="1"/>
          </p:cNvSpPr>
          <p:nvPr>
            <p:ph type="title"/>
          </p:nvPr>
        </p:nvSpPr>
        <p:spPr/>
        <p:txBody>
          <a:bodyPr/>
          <a:lstStyle/>
          <a:p>
            <a:r>
              <a:rPr lang="de-DE"/>
              <a:t>Mastertitelformat bearbeiten</a:t>
            </a:r>
          </a:p>
        </p:txBody>
      </p:sp>
      <p:grpSp>
        <p:nvGrpSpPr>
          <p:cNvPr id="3" name="Gruppieren 2">
            <a:extLst>
              <a:ext uri="{FF2B5EF4-FFF2-40B4-BE49-F238E27FC236}">
                <a16:creationId xmlns:a16="http://schemas.microsoft.com/office/drawing/2014/main" id="{02B71E11-D4A8-04FC-7052-FD740FF5BD75}"/>
              </a:ext>
            </a:extLst>
          </p:cNvPr>
          <p:cNvGrpSpPr/>
          <p:nvPr userDrawn="1"/>
        </p:nvGrpSpPr>
        <p:grpSpPr>
          <a:xfrm>
            <a:off x="644399" y="6052457"/>
            <a:ext cx="1782930" cy="613922"/>
            <a:chOff x="9548914" y="5555733"/>
            <a:chExt cx="2171702" cy="747789"/>
          </a:xfrm>
        </p:grpSpPr>
        <p:pic>
          <p:nvPicPr>
            <p:cNvPr id="4" name="Grafik 3">
              <a:extLst>
                <a:ext uri="{FF2B5EF4-FFF2-40B4-BE49-F238E27FC236}">
                  <a16:creationId xmlns:a16="http://schemas.microsoft.com/office/drawing/2014/main" id="{9A035BAA-4742-E911-7A9D-E339240F45C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48914" y="5749045"/>
              <a:ext cx="2171702" cy="554477"/>
            </a:xfrm>
            <a:prstGeom prst="rect">
              <a:avLst/>
            </a:prstGeom>
          </p:spPr>
        </p:pic>
        <p:sp>
          <p:nvSpPr>
            <p:cNvPr id="6" name="Textfeld 5">
              <a:extLst>
                <a:ext uri="{FF2B5EF4-FFF2-40B4-BE49-F238E27FC236}">
                  <a16:creationId xmlns:a16="http://schemas.microsoft.com/office/drawing/2014/main" id="{292CBCAF-48CF-5A9A-5825-F31B265674BE}"/>
                </a:ext>
              </a:extLst>
            </p:cNvPr>
            <p:cNvSpPr txBox="1"/>
            <p:nvPr userDrawn="1"/>
          </p:nvSpPr>
          <p:spPr>
            <a:xfrm>
              <a:off x="9556573" y="5555733"/>
              <a:ext cx="1624239" cy="131211"/>
            </a:xfrm>
            <a:prstGeom prst="rect">
              <a:avLst/>
            </a:prstGeom>
            <a:noFill/>
          </p:spPr>
          <p:txBody>
            <a:bodyPr wrap="square" lIns="0" tIns="0" rIns="0" bIns="0">
              <a:spAutoFit/>
            </a:bodyPr>
            <a:lstStyle/>
            <a:p>
              <a:r>
                <a:rPr lang="de-DE" sz="700" b="0" i="0" u="none" strike="noStrike" dirty="0">
                  <a:solidFill>
                    <a:srgbClr val="60605F"/>
                  </a:solidFill>
                  <a:effectLst/>
                  <a:latin typeface="Aptos" panose="020B0004020202020204" pitchFamily="34" charset="0"/>
                </a:rPr>
                <a:t>ERMÖGLICHT DURCH</a:t>
              </a:r>
            </a:p>
          </p:txBody>
        </p:sp>
      </p:grpSp>
    </p:spTree>
    <p:extLst>
      <p:ext uri="{BB962C8B-B14F-4D97-AF65-F5344CB8AC3E}">
        <p14:creationId xmlns:p14="http://schemas.microsoft.com/office/powerpoint/2010/main" val="424471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1_Leer AMAZON">
    <p:spTree>
      <p:nvGrpSpPr>
        <p:cNvPr id="1" name=""/>
        <p:cNvGrpSpPr/>
        <p:nvPr/>
      </p:nvGrpSpPr>
      <p:grpSpPr>
        <a:xfrm>
          <a:off x="0" y="0"/>
          <a:ext cx="0" cy="0"/>
          <a:chOff x="0" y="0"/>
          <a:chExt cx="0" cy="0"/>
        </a:xfrm>
      </p:grpSpPr>
      <p:grpSp>
        <p:nvGrpSpPr>
          <p:cNvPr id="2" name="Gruppieren 1">
            <a:extLst>
              <a:ext uri="{FF2B5EF4-FFF2-40B4-BE49-F238E27FC236}">
                <a16:creationId xmlns:a16="http://schemas.microsoft.com/office/drawing/2014/main" id="{26557F8A-1CB4-7065-0090-7E2B39ADA277}"/>
              </a:ext>
            </a:extLst>
          </p:cNvPr>
          <p:cNvGrpSpPr/>
          <p:nvPr userDrawn="1"/>
        </p:nvGrpSpPr>
        <p:grpSpPr>
          <a:xfrm>
            <a:off x="644399" y="6052457"/>
            <a:ext cx="1782930" cy="613922"/>
            <a:chOff x="9548914" y="5555733"/>
            <a:chExt cx="2171702" cy="747789"/>
          </a:xfrm>
        </p:grpSpPr>
        <p:pic>
          <p:nvPicPr>
            <p:cNvPr id="3" name="Grafik 2">
              <a:extLst>
                <a:ext uri="{FF2B5EF4-FFF2-40B4-BE49-F238E27FC236}">
                  <a16:creationId xmlns:a16="http://schemas.microsoft.com/office/drawing/2014/main" id="{F5AA36E0-F5FE-3F8D-3547-30E05E3DD80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48914" y="5749045"/>
              <a:ext cx="2171702" cy="554477"/>
            </a:xfrm>
            <a:prstGeom prst="rect">
              <a:avLst/>
            </a:prstGeom>
          </p:spPr>
        </p:pic>
        <p:sp>
          <p:nvSpPr>
            <p:cNvPr id="5" name="Textfeld 4">
              <a:extLst>
                <a:ext uri="{FF2B5EF4-FFF2-40B4-BE49-F238E27FC236}">
                  <a16:creationId xmlns:a16="http://schemas.microsoft.com/office/drawing/2014/main" id="{08A805EB-E1A5-4D89-803C-E025D3E8CCDF}"/>
                </a:ext>
              </a:extLst>
            </p:cNvPr>
            <p:cNvSpPr txBox="1"/>
            <p:nvPr userDrawn="1"/>
          </p:nvSpPr>
          <p:spPr>
            <a:xfrm>
              <a:off x="9556573" y="5555733"/>
              <a:ext cx="1624239" cy="131211"/>
            </a:xfrm>
            <a:prstGeom prst="rect">
              <a:avLst/>
            </a:prstGeom>
            <a:noFill/>
          </p:spPr>
          <p:txBody>
            <a:bodyPr wrap="square" lIns="0" tIns="0" rIns="0" bIns="0">
              <a:spAutoFit/>
            </a:bodyPr>
            <a:lstStyle/>
            <a:p>
              <a:r>
                <a:rPr lang="de-DE" sz="700" b="0" i="0" u="none" strike="noStrike" dirty="0">
                  <a:solidFill>
                    <a:srgbClr val="60605F"/>
                  </a:solidFill>
                  <a:effectLst/>
                  <a:latin typeface="Aptos" panose="020B0004020202020204" pitchFamily="34" charset="0"/>
                </a:rPr>
                <a:t>ERMÖGLICHT DURCH</a:t>
              </a:r>
            </a:p>
          </p:txBody>
        </p:sp>
      </p:grpSp>
    </p:spTree>
    <p:extLst>
      <p:ext uri="{BB962C8B-B14F-4D97-AF65-F5344CB8AC3E}">
        <p14:creationId xmlns:p14="http://schemas.microsoft.com/office/powerpoint/2010/main" val="904137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sv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877766A1-0820-8C4C-B37C-81745ABD7E3A}"/>
              </a:ext>
            </a:extLst>
          </p:cNvPr>
          <p:cNvSpPr>
            <a:spLocks noGrp="1"/>
          </p:cNvSpPr>
          <p:nvPr>
            <p:ph type="title"/>
          </p:nvPr>
        </p:nvSpPr>
        <p:spPr>
          <a:xfrm>
            <a:off x="645670" y="512747"/>
            <a:ext cx="7872688" cy="922946"/>
          </a:xfrm>
          <a:prstGeom prst="rect">
            <a:avLst/>
          </a:prstGeom>
        </p:spPr>
        <p:txBody>
          <a:bodyPr vert="horz" lIns="0" tIns="0" rIns="0" bIns="0" rtlCol="0" anchor="ctr" anchorCtr="0">
            <a:noAutofit/>
          </a:bodyPr>
          <a:lstStyle/>
          <a:p>
            <a:r>
              <a:rPr lang="de-DE" dirty="0"/>
              <a:t>Mastertitelformat bearbeiten</a:t>
            </a:r>
          </a:p>
        </p:txBody>
      </p:sp>
      <p:sp>
        <p:nvSpPr>
          <p:cNvPr id="3" name="Textplatzhalter 2">
            <a:extLst>
              <a:ext uri="{FF2B5EF4-FFF2-40B4-BE49-F238E27FC236}">
                <a16:creationId xmlns:a16="http://schemas.microsoft.com/office/drawing/2014/main" id="{F00D0FA8-B299-E049-B331-07FC9268D14D}"/>
              </a:ext>
            </a:extLst>
          </p:cNvPr>
          <p:cNvSpPr>
            <a:spLocks noGrp="1"/>
          </p:cNvSpPr>
          <p:nvPr>
            <p:ph type="body" idx="1"/>
          </p:nvPr>
        </p:nvSpPr>
        <p:spPr>
          <a:xfrm>
            <a:off x="655591" y="1555750"/>
            <a:ext cx="10703785" cy="4688934"/>
          </a:xfrm>
          <a:prstGeom prst="rect">
            <a:avLst/>
          </a:prstGeom>
        </p:spPr>
        <p:txBody>
          <a:bodyPr vert="horz" lIns="0" tIns="0" rIns="0" bIns="0" rtlCol="0">
            <a:noAutofit/>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8" name="Grafik 7">
            <a:extLst>
              <a:ext uri="{FF2B5EF4-FFF2-40B4-BE49-F238E27FC236}">
                <a16:creationId xmlns:a16="http://schemas.microsoft.com/office/drawing/2014/main" id="{41B20FCE-3ADE-E984-96D9-B4AA7AABB817}"/>
              </a:ext>
            </a:extLst>
          </p:cNvPr>
          <p:cNvPicPr>
            <a:picLocks noChangeAspect="1"/>
          </p:cNvPicPr>
          <p:nvPr userDrawn="1"/>
        </p:nvPicPr>
        <p:blipFill>
          <a:blip>
            <a:extLst>
              <a:ext uri="{96DAC541-7B7A-43D3-8B79-37D633B846F1}">
                <asvg:svgBlip xmlns:asvg="http://schemas.microsoft.com/office/drawing/2016/SVG/main" r:embed="rId12"/>
              </a:ext>
            </a:extLst>
          </a:blip>
          <a:srcRect/>
          <a:stretch/>
        </p:blipFill>
        <p:spPr>
          <a:xfrm>
            <a:off x="9991405" y="334485"/>
            <a:ext cx="1895794" cy="1101744"/>
          </a:xfrm>
          <a:prstGeom prst="rect">
            <a:avLst/>
          </a:prstGeom>
        </p:spPr>
      </p:pic>
      <p:pic>
        <p:nvPicPr>
          <p:cNvPr id="4" name="Grafik 3">
            <a:extLst>
              <a:ext uri="{FF2B5EF4-FFF2-40B4-BE49-F238E27FC236}">
                <a16:creationId xmlns:a16="http://schemas.microsoft.com/office/drawing/2014/main" id="{A7A350A3-77FD-F18F-C6D5-CF6B05B9E523}"/>
              </a:ext>
            </a:extLst>
          </p:cNvPr>
          <p:cNvPicPr>
            <a:picLocks noChangeAspect="1"/>
          </p:cNvPicPr>
          <p:nvPr userDrawn="1"/>
        </p:nvPicPr>
        <p:blipFill>
          <a:blip r:embed="rId13"/>
          <a:srcRect l="10169" t="2969"/>
          <a:stretch/>
        </p:blipFill>
        <p:spPr>
          <a:xfrm>
            <a:off x="-1" y="0"/>
            <a:ext cx="547607" cy="5976642"/>
          </a:xfrm>
          <a:prstGeom prst="rect">
            <a:avLst/>
          </a:prstGeom>
        </p:spPr>
      </p:pic>
      <p:pic>
        <p:nvPicPr>
          <p:cNvPr id="11" name="Grafik 10" descr="Ein Bild, das Text, Kreis, Grafiken, Poster enthält.&#10;&#10;KI-generierte Inhalte können fehlerhaft sein.">
            <a:extLst>
              <a:ext uri="{FF2B5EF4-FFF2-40B4-BE49-F238E27FC236}">
                <a16:creationId xmlns:a16="http://schemas.microsoft.com/office/drawing/2014/main" id="{891F7B4F-53E4-8B69-70B2-C94E990C0BAD}"/>
              </a:ext>
            </a:extLst>
          </p:cNvPr>
          <p:cNvPicPr>
            <a:picLocks noChangeAspect="1"/>
          </p:cNvPicPr>
          <p:nvPr userDrawn="1"/>
        </p:nvPicPr>
        <p:blipFill>
          <a:blip r:embed="rId14"/>
          <a:stretch>
            <a:fillRect/>
          </a:stretch>
        </p:blipFill>
        <p:spPr>
          <a:xfrm>
            <a:off x="10272713" y="5350036"/>
            <a:ext cx="1625600" cy="1282700"/>
          </a:xfrm>
          <a:prstGeom prst="rect">
            <a:avLst/>
          </a:prstGeom>
        </p:spPr>
      </p:pic>
    </p:spTree>
    <p:extLst>
      <p:ext uri="{BB962C8B-B14F-4D97-AF65-F5344CB8AC3E}">
        <p14:creationId xmlns:p14="http://schemas.microsoft.com/office/powerpoint/2010/main" val="16239112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4" r:id="rId4"/>
    <p:sldLayoutId id="2147483655" r:id="rId5"/>
    <p:sldLayoutId id="2147483661" r:id="rId6"/>
    <p:sldLayoutId id="2147483657" r:id="rId7"/>
    <p:sldLayoutId id="2147483658" r:id="rId8"/>
    <p:sldLayoutId id="2147483659" r:id="rId9"/>
    <p:sldLayoutId id="2147483660" r:id="rId10"/>
  </p:sldLayoutIdLst>
  <p:hf hdr="0" ftr="0" dt="0"/>
  <p:txStyles>
    <p:titleStyle>
      <a:lvl1pPr algn="l" defTabSz="914400" rtl="0" eaLnBrk="1" latinLnBrk="0" hangingPunct="1">
        <a:lnSpc>
          <a:spcPct val="90000"/>
        </a:lnSpc>
        <a:spcBef>
          <a:spcPct val="0"/>
        </a:spcBef>
        <a:buNone/>
        <a:defRPr sz="3200" b="1" kern="1200">
          <a:solidFill>
            <a:srgbClr val="05284F"/>
          </a:solidFill>
          <a:latin typeface="Aptos Display" panose="020B0004020202020204" pitchFamily="34" charset="0"/>
          <a:ea typeface="+mj-ea"/>
          <a:cs typeface="+mj-cs"/>
        </a:defRPr>
      </a:lvl1pPr>
    </p:titleStyle>
    <p:bodyStyle>
      <a:lvl1pPr marL="228600" indent="-228600" algn="l" defTabSz="914400" rtl="0" eaLnBrk="1" latinLnBrk="0" hangingPunct="1">
        <a:lnSpc>
          <a:spcPct val="90000"/>
        </a:lnSpc>
        <a:spcBef>
          <a:spcPts val="1000"/>
        </a:spcBef>
        <a:buClr>
          <a:srgbClr val="FBB600"/>
        </a:buClr>
        <a:buFont typeface="Systemschrift Normal"/>
        <a:buChar char="‣"/>
        <a:defRPr sz="2400" kern="1200">
          <a:solidFill>
            <a:schemeClr val="tx1"/>
          </a:solidFill>
          <a:latin typeface="Aptos" panose="020B0004020202020204" pitchFamily="34" charset="0"/>
          <a:ea typeface="+mn-ea"/>
          <a:cs typeface="+mn-cs"/>
        </a:defRPr>
      </a:lvl1pPr>
      <a:lvl2pPr marL="453600" indent="-228600" algn="l" defTabSz="914400" rtl="0" eaLnBrk="1" latinLnBrk="0" hangingPunct="1">
        <a:lnSpc>
          <a:spcPct val="90000"/>
        </a:lnSpc>
        <a:spcBef>
          <a:spcPts val="500"/>
        </a:spcBef>
        <a:buClr>
          <a:srgbClr val="FBB600"/>
        </a:buClr>
        <a:buFont typeface="Systemschrift Normal"/>
        <a:buChar char="‣"/>
        <a:defRPr sz="2000" kern="1200">
          <a:solidFill>
            <a:schemeClr val="tx1"/>
          </a:solidFill>
          <a:latin typeface="Aptos" panose="020B0004020202020204" pitchFamily="34" charset="0"/>
          <a:ea typeface="+mn-ea"/>
          <a:cs typeface="+mn-cs"/>
        </a:defRPr>
      </a:lvl2pPr>
      <a:lvl3pPr marL="684000" indent="-228600" algn="l" defTabSz="914400" rtl="0" eaLnBrk="1" latinLnBrk="0" hangingPunct="1">
        <a:lnSpc>
          <a:spcPct val="90000"/>
        </a:lnSpc>
        <a:spcBef>
          <a:spcPts val="500"/>
        </a:spcBef>
        <a:buClr>
          <a:srgbClr val="FBB600"/>
        </a:buClr>
        <a:buFont typeface="Systemschrift Normal"/>
        <a:buChar char="‣"/>
        <a:defRPr sz="2000" kern="1200">
          <a:solidFill>
            <a:schemeClr val="tx1"/>
          </a:solidFill>
          <a:latin typeface="Aptos" panose="020B0004020202020204" pitchFamily="34" charset="0"/>
          <a:ea typeface="+mn-ea"/>
          <a:cs typeface="+mn-cs"/>
        </a:defRPr>
      </a:lvl3pPr>
      <a:lvl4pPr marL="914400" indent="-228600" algn="l" defTabSz="914400" rtl="0" eaLnBrk="1" latinLnBrk="0" hangingPunct="1">
        <a:lnSpc>
          <a:spcPct val="90000"/>
        </a:lnSpc>
        <a:spcBef>
          <a:spcPts val="500"/>
        </a:spcBef>
        <a:buClr>
          <a:srgbClr val="FBB600"/>
        </a:buClr>
        <a:buFont typeface="Systemschrift Normal"/>
        <a:buChar char="‣"/>
        <a:defRPr sz="2000" kern="1200">
          <a:solidFill>
            <a:schemeClr val="tx1"/>
          </a:solidFill>
          <a:latin typeface="Aptos" panose="020B0004020202020204" pitchFamily="34" charset="0"/>
          <a:ea typeface="+mn-ea"/>
          <a:cs typeface="+mn-cs"/>
        </a:defRPr>
      </a:lvl4pPr>
      <a:lvl5pPr marL="1137600" indent="-228600" algn="l" defTabSz="914400" rtl="0" eaLnBrk="1" latinLnBrk="0" hangingPunct="1">
        <a:lnSpc>
          <a:spcPct val="90000"/>
        </a:lnSpc>
        <a:spcBef>
          <a:spcPts val="500"/>
        </a:spcBef>
        <a:buClr>
          <a:srgbClr val="FBB600"/>
        </a:buClr>
        <a:buFont typeface="Systemschrift Normal"/>
        <a:buChar char="‣"/>
        <a:defRPr sz="2000" kern="1200">
          <a:solidFill>
            <a:schemeClr val="tx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04" userDrawn="1">
          <p15:clr>
            <a:srgbClr val="F26B43"/>
          </p15:clr>
        </p15:guide>
        <p15:guide id="2" orient="horz" pos="1162" userDrawn="1">
          <p15:clr>
            <a:srgbClr val="F26B43"/>
          </p15:clr>
        </p15:guide>
        <p15:guide id="3" pos="7157" userDrawn="1">
          <p15:clr>
            <a:srgbClr val="F26B43"/>
          </p15:clr>
        </p15:guide>
        <p15:guide id="4" orient="horz" pos="3935" userDrawn="1">
          <p15:clr>
            <a:srgbClr val="F26B43"/>
          </p15:clr>
        </p15:guide>
        <p15:guide id="5" orient="horz" pos="980" userDrawn="1">
          <p15:clr>
            <a:srgbClr val="F26B43"/>
          </p15:clr>
        </p15:guide>
        <p15:guide id="6" pos="7495"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5EF6817-FE2A-AA41-81FE-29A994FBAEBB}"/>
              </a:ext>
            </a:extLst>
          </p:cNvPr>
          <p:cNvSpPr>
            <a:spLocks noGrp="1"/>
          </p:cNvSpPr>
          <p:nvPr>
            <p:ph type="ctrTitle"/>
          </p:nvPr>
        </p:nvSpPr>
        <p:spPr/>
        <p:txBody>
          <a:bodyPr/>
          <a:lstStyle/>
          <a:p>
            <a:r>
              <a:rPr lang="de-DE" dirty="0"/>
              <a:t>Logikgatter</a:t>
            </a:r>
          </a:p>
        </p:txBody>
      </p:sp>
      <p:sp>
        <p:nvSpPr>
          <p:cNvPr id="3" name="Untertitel 2">
            <a:extLst>
              <a:ext uri="{FF2B5EF4-FFF2-40B4-BE49-F238E27FC236}">
                <a16:creationId xmlns:a16="http://schemas.microsoft.com/office/drawing/2014/main" id="{19A6844F-09A8-184E-9152-2C75C1004AAD}"/>
              </a:ext>
            </a:extLst>
          </p:cNvPr>
          <p:cNvSpPr>
            <a:spLocks noGrp="1"/>
          </p:cNvSpPr>
          <p:nvPr>
            <p:ph type="subTitle" idx="1"/>
          </p:nvPr>
        </p:nvSpPr>
        <p:spPr/>
        <p:txBody>
          <a:bodyPr/>
          <a:lstStyle/>
          <a:p>
            <a:r>
              <a:rPr lang="de-DE" b="1" dirty="0"/>
              <a:t>Von Bits zu Quantensprüngen</a:t>
            </a:r>
            <a:br>
              <a:rPr lang="de-DE" dirty="0"/>
            </a:br>
            <a:r>
              <a:rPr lang="de-DE" dirty="0"/>
              <a:t>Unterrichtseinheit 1</a:t>
            </a:r>
          </a:p>
        </p:txBody>
      </p:sp>
    </p:spTree>
    <p:extLst>
      <p:ext uri="{BB962C8B-B14F-4D97-AF65-F5344CB8AC3E}">
        <p14:creationId xmlns:p14="http://schemas.microsoft.com/office/powerpoint/2010/main" val="1233254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4"/>
          <p:cNvSpPr txBox="1">
            <a:spLocks noGrp="1"/>
          </p:cNvSpPr>
          <p:nvPr>
            <p:ph type="body" idx="1"/>
          </p:nvPr>
        </p:nvSpPr>
        <p:spPr>
          <a:xfrm>
            <a:off x="645669" y="1606113"/>
            <a:ext cx="10858073" cy="4739141"/>
          </a:xfrm>
          <a:prstGeom prst="rect">
            <a:avLst/>
          </a:prstGeom>
          <a:noFill/>
          <a:ln>
            <a:noFill/>
          </a:ln>
        </p:spPr>
        <p:txBody>
          <a:bodyPr spcFirstLastPara="1" wrap="square" lIns="0" tIns="0" rIns="0" bIns="0" anchor="t" anchorCtr="0">
            <a:normAutofit fontScale="92500" lnSpcReduction="10000"/>
          </a:bodyPr>
          <a:lstStyle/>
          <a:p>
            <a:pPr>
              <a:spcAft>
                <a:spcPts val="1200"/>
              </a:spcAft>
              <a:buSzPts val="1866"/>
            </a:pPr>
            <a:r>
              <a:rPr lang="de-DE" dirty="0"/>
              <a:t>Logikgatter sind wie winzige Schalter, die den Informationsfluss in Computern und anderen elektronischen Geräten steuern.</a:t>
            </a:r>
          </a:p>
          <a:p>
            <a:pPr>
              <a:spcAft>
                <a:spcPts val="1200"/>
              </a:spcAft>
              <a:buSzPts val="1866"/>
            </a:pPr>
            <a:r>
              <a:rPr lang="de-DE" dirty="0"/>
              <a:t>Sie sind die Bausteine digitaler Schaltungen und bilden die Grundlage für alles – von  Smartphones bis hin zu Raumfahrzeugen.</a:t>
            </a:r>
          </a:p>
          <a:p>
            <a:pPr>
              <a:spcAft>
                <a:spcPts val="1200"/>
              </a:spcAft>
              <a:buSzPts val="1866"/>
            </a:pPr>
            <a:r>
              <a:rPr lang="de-DE" dirty="0"/>
              <a:t>Stelle dir einen Computer als ein riesiges Netzwerk dieser winzigen Schalter vor, die alle zusammenarbeiten, um Informationen zu verarbeiten.</a:t>
            </a:r>
          </a:p>
          <a:p>
            <a:pPr>
              <a:spcAft>
                <a:spcPts val="1200"/>
              </a:spcAft>
              <a:buSzPts val="1866"/>
            </a:pPr>
            <a:r>
              <a:rPr lang="de-DE" dirty="0"/>
              <a:t>Diese Gatter funktionieren nach einem einfachen Prinzip: Sie haben Ein- und Ausgänge, und was am Ausgang ausgegeben wird, hängt davon ab, was am Eingang eingegeben wird.</a:t>
            </a:r>
          </a:p>
          <a:p>
            <a:pPr>
              <a:spcAft>
                <a:spcPts val="1200"/>
              </a:spcAft>
              <a:buSzPts val="1866"/>
            </a:pPr>
            <a:r>
              <a:rPr lang="de-DE" dirty="0"/>
              <a:t>Es ist wie bei einem Lichtschalter: Er kann entweder ein- oder ausgeschaltet sein und entspricht in der Welt der Computer einer 1 oder einer 0. Diese Einsen und Nullen werden als Binärziffern oder Bits bezeichnet und sind die „Sprache“ der Computer.</a:t>
            </a:r>
            <a:endParaRPr dirty="0"/>
          </a:p>
        </p:txBody>
      </p:sp>
      <p:sp>
        <p:nvSpPr>
          <p:cNvPr id="107" name="Google Shape;107;p14"/>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de-DE" sz="3200" b="1" i="0" u="none" strike="noStrike" cap="none" dirty="0">
                <a:solidFill>
                  <a:srgbClr val="05284F"/>
                </a:solidFill>
                <a:ea typeface="Play"/>
                <a:cs typeface="Play"/>
                <a:sym typeface="Play"/>
              </a:rPr>
              <a:t>Was sind Logikgatter</a:t>
            </a:r>
            <a:r>
              <a:rPr lang="en-US" sz="3200" b="1" i="0" u="none" strike="noStrike" cap="none" dirty="0">
                <a:solidFill>
                  <a:srgbClr val="05284F"/>
                </a:solidFill>
                <a:ea typeface="Play"/>
                <a:cs typeface="Play"/>
                <a:sym typeface="Play"/>
              </a:rPr>
              <a:t>?</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5"/>
          <p:cNvSpPr txBox="1">
            <a:spLocks noGrp="1"/>
          </p:cNvSpPr>
          <p:nvPr>
            <p:ph type="body" idx="1"/>
          </p:nvPr>
        </p:nvSpPr>
        <p:spPr>
          <a:xfrm>
            <a:off x="645668" y="1586997"/>
            <a:ext cx="10425455" cy="4990784"/>
          </a:xfrm>
          <a:prstGeom prst="rect">
            <a:avLst/>
          </a:prstGeom>
          <a:noFill/>
          <a:ln>
            <a:noFill/>
          </a:ln>
        </p:spPr>
        <p:txBody>
          <a:bodyPr spcFirstLastPara="1" wrap="square" lIns="0" tIns="0" rIns="0" bIns="0" anchor="t" anchorCtr="0">
            <a:normAutofit/>
          </a:bodyPr>
          <a:lstStyle/>
          <a:p>
            <a:pPr>
              <a:buSzPts val="1866"/>
            </a:pPr>
            <a:r>
              <a:rPr lang="de-DE" dirty="0"/>
              <a:t>Es gibt viele verschiedene Logikgatter. Jedes hat seine eigene Funktion.</a:t>
            </a:r>
          </a:p>
          <a:p>
            <a:pPr>
              <a:buSzPts val="1866"/>
            </a:pPr>
            <a:r>
              <a:rPr lang="de-DE" dirty="0"/>
              <a:t>Die grundlegenden Logikgatter sind das UND-, das ODER- und das NICHT-Gatter.</a:t>
            </a:r>
            <a:endParaRPr dirty="0"/>
          </a:p>
          <a:p>
            <a:pPr marL="689400" lvl="3">
              <a:spcBef>
                <a:spcPts val="1000"/>
              </a:spcBef>
              <a:buSzPts val="1866"/>
            </a:pPr>
            <a:r>
              <a:rPr lang="en-US" sz="2400" dirty="0">
                <a:sym typeface="Helvetica Neue"/>
              </a:rPr>
              <a:t>Das </a:t>
            </a:r>
            <a:r>
              <a:rPr lang="de-DE" sz="2400" dirty="0">
                <a:sym typeface="Helvetica Neue"/>
              </a:rPr>
              <a:t>UND-Gatter gibt eine “1” aus, wenn an allen Eingängen eine “1</a:t>
            </a:r>
            <a:r>
              <a:rPr lang="en-US" sz="2400" dirty="0">
                <a:sym typeface="Helvetica Neue"/>
              </a:rPr>
              <a:t>” </a:t>
            </a:r>
            <a:r>
              <a:rPr lang="de-DE" sz="2400" dirty="0">
                <a:sym typeface="Helvetica Neue"/>
              </a:rPr>
              <a:t>anliegt</a:t>
            </a:r>
            <a:r>
              <a:rPr lang="en-US" sz="2400" dirty="0">
                <a:sym typeface="Helvetica Neue"/>
              </a:rPr>
              <a:t>.</a:t>
            </a:r>
          </a:p>
          <a:p>
            <a:pPr marL="228600" lvl="1">
              <a:spcBef>
                <a:spcPts val="1000"/>
              </a:spcBef>
              <a:buSzPts val="1866"/>
            </a:pPr>
            <a:endParaRPr dirty="0">
              <a:sym typeface="Times New Roman"/>
            </a:endParaRPr>
          </a:p>
          <a:p>
            <a:pPr marL="689400" lvl="3">
              <a:spcBef>
                <a:spcPts val="1000"/>
              </a:spcBef>
              <a:buSzPts val="1866"/>
            </a:pPr>
            <a:r>
              <a:rPr lang="de-DE" sz="2400" dirty="0">
                <a:sym typeface="Helvetica Neue"/>
              </a:rPr>
              <a:t>Das ODER-Gatter gibt eine “1” aus, wenn an mindestens einem Eingang eine “1” anliegt.</a:t>
            </a:r>
            <a:endParaRPr lang="de-DE" dirty="0"/>
          </a:p>
          <a:p>
            <a:pPr lvl="0">
              <a:spcAft>
                <a:spcPts val="0"/>
              </a:spcAft>
              <a:buSzPts val="2400"/>
            </a:pPr>
            <a:endParaRPr dirty="0"/>
          </a:p>
          <a:p>
            <a:pPr marL="689400" lvl="3">
              <a:spcBef>
                <a:spcPts val="1000"/>
              </a:spcBef>
              <a:buSzPts val="1866"/>
            </a:pPr>
            <a:r>
              <a:rPr lang="de-DE" sz="2400" dirty="0">
                <a:sym typeface="Helvetica Neue"/>
              </a:rPr>
              <a:t>Das NICHT-Gatter kehrt den Eingangswert um: Wenn am Eingang eine „1“ anliegt, gibt das NICHT-Gatter eine “0” aus, und umgekehrt</a:t>
            </a:r>
            <a:r>
              <a:rPr lang="en-US" sz="2400" dirty="0">
                <a:sym typeface="Helvetica Neue"/>
              </a:rPr>
              <a:t>.</a:t>
            </a:r>
            <a:endParaRPr sz="2400" dirty="0"/>
          </a:p>
        </p:txBody>
      </p:sp>
      <p:pic>
        <p:nvPicPr>
          <p:cNvPr id="113" name="Google Shape;113;p15" descr="pasted-movie.png"/>
          <p:cNvPicPr preferRelativeResize="0"/>
          <p:nvPr/>
        </p:nvPicPr>
        <p:blipFill rotWithShape="1">
          <a:blip r:embed="rId3">
            <a:alphaModFix/>
          </a:blip>
          <a:srcRect/>
          <a:stretch/>
        </p:blipFill>
        <p:spPr>
          <a:xfrm>
            <a:off x="4760302" y="3453652"/>
            <a:ext cx="1041378" cy="373160"/>
          </a:xfrm>
          <a:prstGeom prst="rect">
            <a:avLst/>
          </a:prstGeom>
          <a:noFill/>
          <a:ln>
            <a:noFill/>
          </a:ln>
        </p:spPr>
      </p:pic>
      <p:pic>
        <p:nvPicPr>
          <p:cNvPr id="114" name="Google Shape;114;p15" descr="pasted-movie.png"/>
          <p:cNvPicPr preferRelativeResize="0"/>
          <p:nvPr/>
        </p:nvPicPr>
        <p:blipFill rotWithShape="1">
          <a:blip r:embed="rId4">
            <a:alphaModFix/>
          </a:blip>
          <a:srcRect/>
          <a:stretch/>
        </p:blipFill>
        <p:spPr>
          <a:xfrm>
            <a:off x="4760302" y="4719609"/>
            <a:ext cx="1035904" cy="388838"/>
          </a:xfrm>
          <a:prstGeom prst="rect">
            <a:avLst/>
          </a:prstGeom>
          <a:noFill/>
          <a:ln>
            <a:noFill/>
          </a:ln>
        </p:spPr>
      </p:pic>
      <p:pic>
        <p:nvPicPr>
          <p:cNvPr id="115" name="Google Shape;115;p15" descr="pasted-movie.png"/>
          <p:cNvPicPr preferRelativeResize="0"/>
          <p:nvPr/>
        </p:nvPicPr>
        <p:blipFill rotWithShape="1">
          <a:blip r:embed="rId5">
            <a:alphaModFix/>
          </a:blip>
          <a:srcRect/>
          <a:stretch/>
        </p:blipFill>
        <p:spPr>
          <a:xfrm>
            <a:off x="4740785" y="6088545"/>
            <a:ext cx="1074939" cy="388838"/>
          </a:xfrm>
          <a:prstGeom prst="rect">
            <a:avLst/>
          </a:prstGeom>
          <a:noFill/>
          <a:ln>
            <a:noFill/>
          </a:ln>
        </p:spPr>
      </p:pic>
      <p:sp>
        <p:nvSpPr>
          <p:cNvPr id="116" name="Google Shape;116;p15"/>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lvl="0">
              <a:buSzPts val="3200"/>
            </a:pPr>
            <a:r>
              <a:rPr lang="de-DE" dirty="0"/>
              <a:t>Was sind Logikgatter</a:t>
            </a:r>
            <a:r>
              <a:rPr lang="en-US" dirty="0"/>
              <a:t>?</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6"/>
          <p:cNvSpPr txBox="1">
            <a:spLocks noGrp="1"/>
          </p:cNvSpPr>
          <p:nvPr>
            <p:ph type="body" idx="1"/>
          </p:nvPr>
        </p:nvSpPr>
        <p:spPr>
          <a:xfrm>
            <a:off x="645669" y="1323453"/>
            <a:ext cx="10041381" cy="3879170"/>
          </a:xfrm>
          <a:prstGeom prst="rect">
            <a:avLst/>
          </a:prstGeom>
          <a:noFill/>
          <a:ln>
            <a:noFill/>
          </a:ln>
        </p:spPr>
        <p:txBody>
          <a:bodyPr spcFirstLastPara="1" wrap="square" lIns="0" tIns="0" rIns="0" bIns="0" anchor="t" anchorCtr="0">
            <a:normAutofit fontScale="62500" lnSpcReduction="20000"/>
          </a:bodyPr>
          <a:lstStyle/>
          <a:p>
            <a:pPr lvl="0">
              <a:lnSpc>
                <a:spcPct val="110000"/>
              </a:lnSpc>
              <a:spcAft>
                <a:spcPts val="1200"/>
              </a:spcAft>
              <a:buSzPts val="1866"/>
            </a:pPr>
            <a:r>
              <a:rPr lang="de-DE" sz="3800" dirty="0"/>
              <a:t>Eine Wahrheitstabelle stellt die Funktionsweise von Logikgattern dar.</a:t>
            </a:r>
          </a:p>
          <a:p>
            <a:pPr lvl="0">
              <a:lnSpc>
                <a:spcPct val="110000"/>
              </a:lnSpc>
              <a:spcAft>
                <a:spcPts val="1200"/>
              </a:spcAft>
              <a:buSzPts val="1866"/>
            </a:pPr>
            <a:r>
              <a:rPr lang="de-DE" sz="3800" dirty="0"/>
              <a:t>Wahrheitstabellen geben an, was ein Logikgatter ausgibt (0 oder 1), je nachdem, was an seinem Eingang oder seinen Eingängen anliegt.</a:t>
            </a:r>
          </a:p>
          <a:p>
            <a:pPr lvl="0">
              <a:lnSpc>
                <a:spcPct val="110000"/>
              </a:lnSpc>
              <a:spcAft>
                <a:spcPts val="1200"/>
              </a:spcAft>
              <a:buSzPts val="1866"/>
            </a:pPr>
            <a:r>
              <a:rPr lang="de-DE" sz="3800" dirty="0"/>
              <a:t>Man kann sie sich das wie Regeln bei einem Spiel vorstellen: Je nachdem, was die Spielenden tun (Eingaben), ändert sich das Ergebnis (Ausgabe)!</a:t>
            </a:r>
          </a:p>
          <a:p>
            <a:pPr lvl="0">
              <a:lnSpc>
                <a:spcPct val="110000"/>
              </a:lnSpc>
              <a:buSzPts val="1866"/>
            </a:pPr>
            <a:r>
              <a:rPr lang="de-DE" sz="3800" dirty="0"/>
              <a:t>Üblicherweise werden in den ersten beiden Spalten die Werte für zwei Eingänge („1“ oder „0“, manchmal stattdessen auch „wahr“ oder „falsch“) angegeben und in der dritten Spalte der Wert, den das Logikgatter ausgibt.</a:t>
            </a:r>
          </a:p>
          <a:p>
            <a:pPr lvl="0" indent="-317500">
              <a:lnSpc>
                <a:spcPct val="120000"/>
              </a:lnSpc>
              <a:spcBef>
                <a:spcPts val="0"/>
              </a:spcBef>
              <a:buClr>
                <a:srgbClr val="0E6790"/>
              </a:buClr>
              <a:buSzPts val="1866"/>
              <a:buFont typeface="Helvetica Neue"/>
              <a:buChar char="•"/>
            </a:pPr>
            <a:endParaRPr lang="de-DE" sz="2700" dirty="0">
              <a:solidFill>
                <a:srgbClr val="0E6790"/>
              </a:solidFill>
              <a:latin typeface="Helvetica Neue"/>
            </a:endParaRPr>
          </a:p>
          <a:p>
            <a:pPr lvl="0" indent="-317500">
              <a:lnSpc>
                <a:spcPct val="120000"/>
              </a:lnSpc>
              <a:spcBef>
                <a:spcPts val="0"/>
              </a:spcBef>
              <a:buClr>
                <a:srgbClr val="0E6790"/>
              </a:buClr>
              <a:buSzPts val="1866"/>
              <a:buFont typeface="Helvetica Neue"/>
              <a:buChar char="•"/>
            </a:pPr>
            <a:endParaRPr lang="de-DE" sz="2700" dirty="0">
              <a:solidFill>
                <a:srgbClr val="0E6790"/>
              </a:solidFill>
              <a:latin typeface="Helvetica Neue"/>
            </a:endParaRPr>
          </a:p>
        </p:txBody>
      </p:sp>
      <p:sp>
        <p:nvSpPr>
          <p:cNvPr id="122" name="Google Shape;122;p16"/>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de-DE" sz="3200" b="1" i="0" u="none" strike="noStrike" cap="none" dirty="0">
                <a:solidFill>
                  <a:srgbClr val="05284F"/>
                </a:solidFill>
                <a:ea typeface="Play"/>
                <a:cs typeface="Play"/>
                <a:sym typeface="Play"/>
              </a:rPr>
              <a:t>Wahrheitstabellen</a:t>
            </a:r>
            <a:endParaRPr lang="de-DE" dirty="0"/>
          </a:p>
        </p:txBody>
      </p:sp>
      <p:sp>
        <p:nvSpPr>
          <p:cNvPr id="123" name="Google Shape;123;p16"/>
          <p:cNvSpPr/>
          <p:nvPr/>
        </p:nvSpPr>
        <p:spPr>
          <a:xfrm>
            <a:off x="1019412" y="5335852"/>
            <a:ext cx="1521825" cy="1213075"/>
          </a:xfrm>
          <a:custGeom>
            <a:avLst/>
            <a:gdLst/>
            <a:ahLst/>
            <a:cxnLst/>
            <a:rect l="l" t="t" r="r" b="b"/>
            <a:pathLst>
              <a:path w="21595" h="21600" extrusionOk="0">
                <a:moveTo>
                  <a:pt x="464" y="0"/>
                </a:moveTo>
                <a:cubicBezTo>
                  <a:pt x="210" y="0"/>
                  <a:pt x="0" y="261"/>
                  <a:pt x="0" y="575"/>
                </a:cubicBezTo>
                <a:lnTo>
                  <a:pt x="0" y="17777"/>
                </a:lnTo>
                <a:cubicBezTo>
                  <a:pt x="0" y="18091"/>
                  <a:pt x="210" y="18354"/>
                  <a:pt x="464" y="18354"/>
                </a:cubicBezTo>
                <a:lnTo>
                  <a:pt x="9148" y="18354"/>
                </a:lnTo>
                <a:lnTo>
                  <a:pt x="9116" y="18513"/>
                </a:lnTo>
                <a:lnTo>
                  <a:pt x="8753" y="20763"/>
                </a:lnTo>
                <a:lnTo>
                  <a:pt x="7690" y="20763"/>
                </a:lnTo>
                <a:lnTo>
                  <a:pt x="7690" y="21600"/>
                </a:lnTo>
                <a:lnTo>
                  <a:pt x="10486" y="21600"/>
                </a:lnTo>
                <a:lnTo>
                  <a:pt x="11107" y="21600"/>
                </a:lnTo>
                <a:lnTo>
                  <a:pt x="13905" y="21600"/>
                </a:lnTo>
                <a:lnTo>
                  <a:pt x="13905" y="20763"/>
                </a:lnTo>
                <a:lnTo>
                  <a:pt x="12842" y="20763"/>
                </a:lnTo>
                <a:lnTo>
                  <a:pt x="12479" y="18513"/>
                </a:lnTo>
                <a:lnTo>
                  <a:pt x="12452" y="18354"/>
                </a:lnTo>
                <a:lnTo>
                  <a:pt x="21131" y="18354"/>
                </a:lnTo>
                <a:cubicBezTo>
                  <a:pt x="21384" y="18354"/>
                  <a:pt x="21595" y="18091"/>
                  <a:pt x="21595" y="17777"/>
                </a:cubicBezTo>
                <a:lnTo>
                  <a:pt x="21595" y="575"/>
                </a:lnTo>
                <a:cubicBezTo>
                  <a:pt x="21600" y="261"/>
                  <a:pt x="21389" y="0"/>
                  <a:pt x="21136" y="0"/>
                </a:cubicBezTo>
                <a:lnTo>
                  <a:pt x="464" y="0"/>
                </a:lnTo>
                <a:close/>
                <a:moveTo>
                  <a:pt x="10800" y="542"/>
                </a:moveTo>
                <a:cubicBezTo>
                  <a:pt x="10913" y="542"/>
                  <a:pt x="11006" y="650"/>
                  <a:pt x="11006" y="797"/>
                </a:cubicBezTo>
                <a:cubicBezTo>
                  <a:pt x="11006" y="937"/>
                  <a:pt x="10913" y="1052"/>
                  <a:pt x="10800" y="1052"/>
                </a:cubicBezTo>
                <a:cubicBezTo>
                  <a:pt x="10686" y="1052"/>
                  <a:pt x="10594" y="937"/>
                  <a:pt x="10594" y="797"/>
                </a:cubicBezTo>
                <a:cubicBezTo>
                  <a:pt x="10594" y="656"/>
                  <a:pt x="10686" y="542"/>
                  <a:pt x="10800" y="542"/>
                </a:cubicBezTo>
                <a:close/>
                <a:moveTo>
                  <a:pt x="1242" y="1734"/>
                </a:moveTo>
                <a:lnTo>
                  <a:pt x="20358" y="1734"/>
                </a:lnTo>
                <a:lnTo>
                  <a:pt x="20358" y="15233"/>
                </a:lnTo>
                <a:lnTo>
                  <a:pt x="1242" y="15233"/>
                </a:lnTo>
                <a:lnTo>
                  <a:pt x="1242" y="1734"/>
                </a:lnTo>
                <a:close/>
              </a:path>
            </a:pathLst>
          </a:custGeom>
          <a:solidFill>
            <a:srgbClr val="FFFFFF"/>
          </a:solidFill>
          <a:ln w="12700" cap="flat" cmpd="sng">
            <a:solidFill>
              <a:schemeClr val="accent1"/>
            </a:solidFill>
            <a:prstDash val="solid"/>
            <a:miter lim="8000"/>
            <a:headEnd type="none" w="sm" len="sm"/>
            <a:tailEnd type="none" w="sm" len="sm"/>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52850"/>
              </a:buClr>
              <a:buSzPts val="1800"/>
              <a:buFont typeface="Calibri"/>
              <a:buNone/>
            </a:pPr>
            <a:endParaRPr sz="1800" b="0" i="0" u="none" strike="noStrike" cap="none">
              <a:solidFill>
                <a:srgbClr val="052850"/>
              </a:solidFill>
              <a:latin typeface="Calibri"/>
              <a:ea typeface="Calibri"/>
              <a:cs typeface="Calibri"/>
              <a:sym typeface="Calibri"/>
            </a:endParaRPr>
          </a:p>
        </p:txBody>
      </p:sp>
      <p:sp>
        <p:nvSpPr>
          <p:cNvPr id="124" name="Google Shape;124;p16"/>
          <p:cNvSpPr/>
          <p:nvPr/>
        </p:nvSpPr>
        <p:spPr>
          <a:xfrm>
            <a:off x="4695338" y="5202623"/>
            <a:ext cx="691896" cy="1346304"/>
          </a:xfrm>
          <a:custGeom>
            <a:avLst/>
            <a:gdLst/>
            <a:ahLst/>
            <a:cxnLst/>
            <a:rect l="l" t="t" r="r" b="b"/>
            <a:pathLst>
              <a:path w="21600" h="21600" extrusionOk="0">
                <a:moveTo>
                  <a:pt x="10778" y="0"/>
                </a:moveTo>
                <a:lnTo>
                  <a:pt x="7617" y="2487"/>
                </a:lnTo>
                <a:lnTo>
                  <a:pt x="9713" y="2487"/>
                </a:lnTo>
                <a:lnTo>
                  <a:pt x="9713" y="14172"/>
                </a:lnTo>
                <a:cubicBezTo>
                  <a:pt x="8076" y="13462"/>
                  <a:pt x="5650" y="12394"/>
                  <a:pt x="3825" y="11588"/>
                </a:cubicBezTo>
                <a:lnTo>
                  <a:pt x="3825" y="9496"/>
                </a:lnTo>
                <a:cubicBezTo>
                  <a:pt x="4741" y="9301"/>
                  <a:pt x="5376" y="8879"/>
                  <a:pt x="5376" y="8389"/>
                </a:cubicBezTo>
                <a:cubicBezTo>
                  <a:pt x="5376" y="7713"/>
                  <a:pt x="4175" y="7165"/>
                  <a:pt x="2690" y="7165"/>
                </a:cubicBezTo>
                <a:cubicBezTo>
                  <a:pt x="1205" y="7165"/>
                  <a:pt x="0" y="7713"/>
                  <a:pt x="0" y="8389"/>
                </a:cubicBezTo>
                <a:cubicBezTo>
                  <a:pt x="0" y="8888"/>
                  <a:pt x="657" y="9316"/>
                  <a:pt x="1599" y="9506"/>
                </a:cubicBezTo>
                <a:lnTo>
                  <a:pt x="1599" y="11802"/>
                </a:lnTo>
                <a:cubicBezTo>
                  <a:pt x="1599" y="11939"/>
                  <a:pt x="1721" y="12070"/>
                  <a:pt x="1937" y="12165"/>
                </a:cubicBezTo>
                <a:cubicBezTo>
                  <a:pt x="7009" y="14408"/>
                  <a:pt x="8946" y="15239"/>
                  <a:pt x="9717" y="15557"/>
                </a:cubicBezTo>
                <a:lnTo>
                  <a:pt x="9717" y="18082"/>
                </a:lnTo>
                <a:cubicBezTo>
                  <a:pt x="8078" y="18300"/>
                  <a:pt x="6878" y="18988"/>
                  <a:pt x="6878" y="19805"/>
                </a:cubicBezTo>
                <a:cubicBezTo>
                  <a:pt x="6878" y="20797"/>
                  <a:pt x="8645" y="21600"/>
                  <a:pt x="10826" y="21600"/>
                </a:cubicBezTo>
                <a:cubicBezTo>
                  <a:pt x="13007" y="21600"/>
                  <a:pt x="14777" y="20797"/>
                  <a:pt x="14777" y="19805"/>
                </a:cubicBezTo>
                <a:cubicBezTo>
                  <a:pt x="14777" y="18988"/>
                  <a:pt x="13578" y="18300"/>
                  <a:pt x="11939" y="18082"/>
                </a:cubicBezTo>
                <a:lnTo>
                  <a:pt x="11939" y="12449"/>
                </a:lnTo>
                <a:cubicBezTo>
                  <a:pt x="12709" y="12131"/>
                  <a:pt x="14644" y="11300"/>
                  <a:pt x="19715" y="9057"/>
                </a:cubicBezTo>
                <a:cubicBezTo>
                  <a:pt x="19931" y="8962"/>
                  <a:pt x="20053" y="8831"/>
                  <a:pt x="20053" y="8694"/>
                </a:cubicBezTo>
                <a:lnTo>
                  <a:pt x="20053" y="6277"/>
                </a:lnTo>
                <a:lnTo>
                  <a:pt x="21600" y="6277"/>
                </a:lnTo>
                <a:lnTo>
                  <a:pt x="21600" y="3858"/>
                </a:lnTo>
                <a:lnTo>
                  <a:pt x="16283" y="3858"/>
                </a:lnTo>
                <a:lnTo>
                  <a:pt x="16283" y="6277"/>
                </a:lnTo>
                <a:lnTo>
                  <a:pt x="17831" y="6277"/>
                </a:lnTo>
                <a:lnTo>
                  <a:pt x="17831" y="8480"/>
                </a:lnTo>
                <a:cubicBezTo>
                  <a:pt x="16006" y="9286"/>
                  <a:pt x="13575" y="10354"/>
                  <a:pt x="11939" y="11063"/>
                </a:cubicBezTo>
                <a:lnTo>
                  <a:pt x="11939" y="2487"/>
                </a:lnTo>
                <a:lnTo>
                  <a:pt x="13935" y="2487"/>
                </a:lnTo>
                <a:lnTo>
                  <a:pt x="10778" y="0"/>
                </a:lnTo>
                <a:close/>
              </a:path>
            </a:pathLst>
          </a:custGeom>
          <a:solidFill>
            <a:srgbClr val="FFFFFF"/>
          </a:solidFill>
          <a:ln w="12700" cap="flat" cmpd="sng">
            <a:solidFill>
              <a:schemeClr val="accent1"/>
            </a:solidFill>
            <a:prstDash val="solid"/>
            <a:miter lim="8000"/>
            <a:headEnd type="none" w="sm" len="sm"/>
            <a:tailEnd type="none" w="sm" len="sm"/>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52850"/>
              </a:buClr>
              <a:buSzPts val="1800"/>
              <a:buFont typeface="Calibri"/>
              <a:buNone/>
            </a:pPr>
            <a:endParaRPr sz="1800" b="0" i="0" u="none" strike="noStrike" cap="none">
              <a:solidFill>
                <a:srgbClr val="052850"/>
              </a:solidFill>
              <a:latin typeface="Calibri"/>
              <a:ea typeface="Calibri"/>
              <a:cs typeface="Calibri"/>
              <a:sym typeface="Calibri"/>
            </a:endParaRPr>
          </a:p>
        </p:txBody>
      </p:sp>
      <p:sp>
        <p:nvSpPr>
          <p:cNvPr id="125" name="Google Shape;125;p16"/>
          <p:cNvSpPr/>
          <p:nvPr/>
        </p:nvSpPr>
        <p:spPr>
          <a:xfrm>
            <a:off x="7496664" y="5565863"/>
            <a:ext cx="1696498" cy="779391"/>
          </a:xfrm>
          <a:custGeom>
            <a:avLst/>
            <a:gdLst/>
            <a:ahLst/>
            <a:cxnLst/>
            <a:rect l="l" t="t" r="r" b="b"/>
            <a:pathLst>
              <a:path w="21600" h="21599" extrusionOk="0">
                <a:moveTo>
                  <a:pt x="1952" y="0"/>
                </a:moveTo>
                <a:cubicBezTo>
                  <a:pt x="1421" y="0"/>
                  <a:pt x="1439" y="771"/>
                  <a:pt x="1439" y="1718"/>
                </a:cubicBezTo>
                <a:lnTo>
                  <a:pt x="1439" y="19328"/>
                </a:lnTo>
                <a:lnTo>
                  <a:pt x="0" y="19328"/>
                </a:lnTo>
                <a:cubicBezTo>
                  <a:pt x="0" y="19328"/>
                  <a:pt x="0" y="19890"/>
                  <a:pt x="0" y="20529"/>
                </a:cubicBezTo>
                <a:cubicBezTo>
                  <a:pt x="0" y="21600"/>
                  <a:pt x="190" y="21599"/>
                  <a:pt x="896" y="21599"/>
                </a:cubicBezTo>
                <a:lnTo>
                  <a:pt x="10332" y="21599"/>
                </a:lnTo>
                <a:lnTo>
                  <a:pt x="11268" y="21599"/>
                </a:lnTo>
                <a:lnTo>
                  <a:pt x="20704" y="21599"/>
                </a:lnTo>
                <a:cubicBezTo>
                  <a:pt x="21367" y="21599"/>
                  <a:pt x="21600" y="21600"/>
                  <a:pt x="21600" y="20529"/>
                </a:cubicBezTo>
                <a:cubicBezTo>
                  <a:pt x="21600" y="19890"/>
                  <a:pt x="21600" y="19328"/>
                  <a:pt x="21600" y="19328"/>
                </a:cubicBezTo>
                <a:lnTo>
                  <a:pt x="20161" y="19328"/>
                </a:lnTo>
                <a:lnTo>
                  <a:pt x="20161" y="1718"/>
                </a:lnTo>
                <a:cubicBezTo>
                  <a:pt x="20161" y="771"/>
                  <a:pt x="20196" y="0"/>
                  <a:pt x="19665" y="0"/>
                </a:cubicBezTo>
                <a:lnTo>
                  <a:pt x="1952" y="0"/>
                </a:lnTo>
                <a:close/>
                <a:moveTo>
                  <a:pt x="2475" y="1849"/>
                </a:moveTo>
                <a:lnTo>
                  <a:pt x="19125" y="1849"/>
                </a:lnTo>
                <a:lnTo>
                  <a:pt x="19125" y="19328"/>
                </a:lnTo>
                <a:lnTo>
                  <a:pt x="11268" y="19328"/>
                </a:lnTo>
                <a:lnTo>
                  <a:pt x="10332" y="19328"/>
                </a:lnTo>
                <a:lnTo>
                  <a:pt x="2475" y="19328"/>
                </a:lnTo>
                <a:lnTo>
                  <a:pt x="2475" y="1849"/>
                </a:lnTo>
                <a:close/>
              </a:path>
            </a:pathLst>
          </a:custGeom>
          <a:solidFill>
            <a:srgbClr val="FFFFFF"/>
          </a:solidFill>
          <a:ln w="12700" cap="flat" cmpd="sng">
            <a:solidFill>
              <a:schemeClr val="accent1"/>
            </a:solidFill>
            <a:prstDash val="solid"/>
            <a:miter lim="8000"/>
            <a:headEnd type="none" w="sm" len="sm"/>
            <a:tailEnd type="none" w="sm" len="sm"/>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52850"/>
              </a:buClr>
              <a:buSzPts val="1800"/>
              <a:buFont typeface="Calibri"/>
              <a:buNone/>
            </a:pPr>
            <a:endParaRPr sz="1800" b="0" i="0" u="none" strike="noStrike" cap="none">
              <a:solidFill>
                <a:srgbClr val="052850"/>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7"/>
          <p:cNvSpPr txBox="1">
            <a:spLocks noGrp="1"/>
          </p:cNvSpPr>
          <p:nvPr>
            <p:ph type="body" idx="1"/>
          </p:nvPr>
        </p:nvSpPr>
        <p:spPr>
          <a:xfrm>
            <a:off x="645669" y="4162043"/>
            <a:ext cx="1897820" cy="939633"/>
          </a:xfrm>
          <a:prstGeom prst="rect">
            <a:avLst/>
          </a:prstGeom>
          <a:noFill/>
          <a:ln w="9525" cap="flat" cmpd="sng">
            <a:solidFill>
              <a:srgbClr val="011D57"/>
            </a:solidFill>
            <a:prstDash val="solid"/>
            <a:round/>
            <a:headEnd type="none" w="sm" len="sm"/>
            <a:tailEnd type="none" w="sm" len="sm"/>
          </a:ln>
        </p:spPr>
        <p:txBody>
          <a:bodyPr spcFirstLastPara="1" wrap="square" lIns="0" tIns="0" rIns="0" bIns="0" anchor="ctr" anchorCtr="0">
            <a:normAutofit/>
          </a:bodyPr>
          <a:lstStyle/>
          <a:p>
            <a:pPr marL="0" marR="0" lvl="0" indent="0" algn="ctr" rtl="0">
              <a:lnSpc>
                <a:spcPct val="100000"/>
              </a:lnSpc>
              <a:spcBef>
                <a:spcPts val="0"/>
              </a:spcBef>
              <a:spcAft>
                <a:spcPts val="0"/>
              </a:spcAft>
              <a:buClr>
                <a:srgbClr val="0E6790"/>
              </a:buClr>
              <a:buSzPts val="1866"/>
              <a:buFont typeface="Helvetica Neue"/>
              <a:buNone/>
            </a:pPr>
            <a:r>
              <a:rPr lang="en-US" sz="1866" dirty="0">
                <a:solidFill>
                  <a:srgbClr val="05284F"/>
                </a:solidFill>
                <a:ea typeface="Helvetica Neue"/>
                <a:cs typeface="Helvetica Neue"/>
                <a:sym typeface="Helvetica Neue"/>
              </a:rPr>
              <a:t>Das NICHT-Gatter </a:t>
            </a:r>
            <a:r>
              <a:rPr lang="en-US" sz="1866" dirty="0" err="1">
                <a:solidFill>
                  <a:srgbClr val="05284F"/>
                </a:solidFill>
                <a:ea typeface="Helvetica Neue"/>
                <a:cs typeface="Helvetica Neue"/>
                <a:sym typeface="Helvetica Neue"/>
              </a:rPr>
              <a:t>kehrt</a:t>
            </a:r>
            <a:r>
              <a:rPr lang="en-US" sz="1866" dirty="0">
                <a:solidFill>
                  <a:srgbClr val="05284F"/>
                </a:solidFill>
                <a:ea typeface="Helvetica Neue"/>
                <a:cs typeface="Helvetica Neue"/>
                <a:sym typeface="Helvetica Neue"/>
              </a:rPr>
              <a:t> den </a:t>
            </a:r>
            <a:r>
              <a:rPr lang="en-US" sz="1866" dirty="0" err="1">
                <a:solidFill>
                  <a:srgbClr val="05284F"/>
                </a:solidFill>
                <a:ea typeface="Helvetica Neue"/>
                <a:cs typeface="Helvetica Neue"/>
                <a:sym typeface="Helvetica Neue"/>
              </a:rPr>
              <a:t>Eingangswert</a:t>
            </a:r>
            <a:r>
              <a:rPr lang="en-US" sz="1866" dirty="0">
                <a:solidFill>
                  <a:srgbClr val="05284F"/>
                </a:solidFill>
                <a:ea typeface="Helvetica Neue"/>
                <a:cs typeface="Helvetica Neue"/>
                <a:sym typeface="Helvetica Neue"/>
              </a:rPr>
              <a:t> um.</a:t>
            </a:r>
            <a:endParaRPr dirty="0">
              <a:solidFill>
                <a:srgbClr val="05284F"/>
              </a:solidFill>
            </a:endParaRPr>
          </a:p>
        </p:txBody>
      </p:sp>
      <p:sp>
        <p:nvSpPr>
          <p:cNvPr id="131" name="Google Shape;131;p17"/>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en-US" sz="3200" b="1" i="0" u="none" strike="noStrike" cap="none" dirty="0" err="1">
                <a:solidFill>
                  <a:srgbClr val="05284F"/>
                </a:solidFill>
                <a:ea typeface="Play"/>
                <a:cs typeface="Play"/>
                <a:sym typeface="Play"/>
              </a:rPr>
              <a:t>Wahrheitstabellen</a:t>
            </a:r>
            <a:endParaRPr dirty="0"/>
          </a:p>
        </p:txBody>
      </p:sp>
      <p:graphicFrame>
        <p:nvGraphicFramePr>
          <p:cNvPr id="132" name="Google Shape;132;p17"/>
          <p:cNvGraphicFramePr/>
          <p:nvPr>
            <p:extLst>
              <p:ext uri="{D42A27DB-BD31-4B8C-83A1-F6EECF244321}">
                <p14:modId xmlns:p14="http://schemas.microsoft.com/office/powerpoint/2010/main" val="1038671638"/>
              </p:ext>
            </p:extLst>
          </p:nvPr>
        </p:nvGraphicFramePr>
        <p:xfrm>
          <a:off x="7220718" y="1421844"/>
          <a:ext cx="2595280" cy="3735750"/>
        </p:xfrm>
        <a:graphic>
          <a:graphicData uri="http://schemas.openxmlformats.org/drawingml/2006/table">
            <a:tbl>
              <a:tblPr firstRow="1" bandRow="1">
                <a:tableStyleId>{073A0DAA-6AF3-43AB-8588-CEC1D06C72B9}</a:tableStyleId>
              </a:tblPr>
              <a:tblGrid>
                <a:gridCol w="778300">
                  <a:extLst>
                    <a:ext uri="{9D8B030D-6E8A-4147-A177-3AD203B41FA5}">
                      <a16:colId xmlns:a16="http://schemas.microsoft.com/office/drawing/2014/main" val="20000"/>
                    </a:ext>
                  </a:extLst>
                </a:gridCol>
                <a:gridCol w="778300">
                  <a:extLst>
                    <a:ext uri="{9D8B030D-6E8A-4147-A177-3AD203B41FA5}">
                      <a16:colId xmlns:a16="http://schemas.microsoft.com/office/drawing/2014/main" val="20001"/>
                    </a:ext>
                  </a:extLst>
                </a:gridCol>
                <a:gridCol w="1038680">
                  <a:extLst>
                    <a:ext uri="{9D8B030D-6E8A-4147-A177-3AD203B41FA5}">
                      <a16:colId xmlns:a16="http://schemas.microsoft.com/office/drawing/2014/main" val="20002"/>
                    </a:ext>
                  </a:extLst>
                </a:gridCol>
              </a:tblGrid>
              <a:tr h="622625">
                <a:tc gridSpan="3">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UND-Gatter</a:t>
                      </a:r>
                      <a:endParaRPr dirty="0">
                        <a:latin typeface="Aptos" panose="020B0004020202020204" pitchFamily="34" charset="0"/>
                      </a:endParaRPr>
                    </a:p>
                  </a:txBody>
                  <a:tcPr marL="0" marR="0" marT="0" marB="0" anchor="ct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622625">
                <a:tc gridSpan="2">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latin typeface="Aptos" panose="020B0004020202020204" pitchFamily="34" charset="0"/>
                        </a:rPr>
                        <a:t>Eingänge</a:t>
                      </a:r>
                      <a:endParaRPr dirty="0">
                        <a:latin typeface="Aptos" panose="020B0004020202020204" pitchFamily="34" charset="0"/>
                      </a:endParaRPr>
                    </a:p>
                  </a:txBody>
                  <a:tcPr marL="0" marR="0" marT="0" marB="0" anchor="ctr"/>
                </a:tc>
                <a:tc hMerge="1">
                  <a:txBody>
                    <a:bodyPr/>
                    <a:lstStyle/>
                    <a:p>
                      <a:endParaRPr lang="de-DE"/>
                    </a:p>
                  </a:txBody>
                  <a:tcP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latin typeface="Aptos" panose="020B0004020202020204" pitchFamily="34" charset="0"/>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1</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4"/>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5"/>
                  </a:ext>
                </a:extLst>
              </a:tr>
            </a:tbl>
          </a:graphicData>
        </a:graphic>
      </p:graphicFrame>
      <p:graphicFrame>
        <p:nvGraphicFramePr>
          <p:cNvPr id="133" name="Google Shape;133;p17"/>
          <p:cNvGraphicFramePr/>
          <p:nvPr>
            <p:extLst>
              <p:ext uri="{D42A27DB-BD31-4B8C-83A1-F6EECF244321}">
                <p14:modId xmlns:p14="http://schemas.microsoft.com/office/powerpoint/2010/main" val="4020241583"/>
              </p:ext>
            </p:extLst>
          </p:nvPr>
        </p:nvGraphicFramePr>
        <p:xfrm>
          <a:off x="3524151" y="1421844"/>
          <a:ext cx="2643860" cy="3735750"/>
        </p:xfrm>
        <a:graphic>
          <a:graphicData uri="http://schemas.openxmlformats.org/drawingml/2006/table">
            <a:tbl>
              <a:tblPr firstRow="1" bandRow="1">
                <a:tableStyleId>{073A0DAA-6AF3-43AB-8588-CEC1D06C72B9}</a:tableStyleId>
              </a:tblPr>
              <a:tblGrid>
                <a:gridCol w="778300">
                  <a:extLst>
                    <a:ext uri="{9D8B030D-6E8A-4147-A177-3AD203B41FA5}">
                      <a16:colId xmlns:a16="http://schemas.microsoft.com/office/drawing/2014/main" val="20000"/>
                    </a:ext>
                  </a:extLst>
                </a:gridCol>
                <a:gridCol w="778300">
                  <a:extLst>
                    <a:ext uri="{9D8B030D-6E8A-4147-A177-3AD203B41FA5}">
                      <a16:colId xmlns:a16="http://schemas.microsoft.com/office/drawing/2014/main" val="20001"/>
                    </a:ext>
                  </a:extLst>
                </a:gridCol>
                <a:gridCol w="1087260">
                  <a:extLst>
                    <a:ext uri="{9D8B030D-6E8A-4147-A177-3AD203B41FA5}">
                      <a16:colId xmlns:a16="http://schemas.microsoft.com/office/drawing/2014/main" val="20002"/>
                    </a:ext>
                  </a:extLst>
                </a:gridCol>
              </a:tblGrid>
              <a:tr h="622625">
                <a:tc gridSpan="3">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ODER-Gatter</a:t>
                      </a:r>
                      <a:endParaRPr dirty="0">
                        <a:latin typeface="Aptos" panose="020B0004020202020204" pitchFamily="34" charset="0"/>
                      </a:endParaRPr>
                    </a:p>
                  </a:txBody>
                  <a:tcPr marL="0" marR="0" marT="0" marB="0" anchor="ct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622625">
                <a:tc gridSpan="2">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latin typeface="Aptos" panose="020B0004020202020204" pitchFamily="34" charset="0"/>
                        </a:rPr>
                        <a:t>Eingänge</a:t>
                      </a:r>
                      <a:endParaRPr dirty="0">
                        <a:latin typeface="Aptos" panose="020B0004020202020204" pitchFamily="34" charset="0"/>
                      </a:endParaRPr>
                    </a:p>
                  </a:txBody>
                  <a:tcPr marL="0" marR="0" marT="0" marB="0" anchor="ctr"/>
                </a:tc>
                <a:tc hMerge="1">
                  <a:txBody>
                    <a:bodyPr/>
                    <a:lstStyle/>
                    <a:p>
                      <a:endParaRPr lang="de-DE"/>
                    </a:p>
                  </a:txBody>
                  <a:tcP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latin typeface="Aptos" panose="020B0004020202020204" pitchFamily="34" charset="0"/>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1</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4"/>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5"/>
                  </a:ext>
                </a:extLst>
              </a:tr>
            </a:tbl>
          </a:graphicData>
        </a:graphic>
      </p:graphicFrame>
      <p:graphicFrame>
        <p:nvGraphicFramePr>
          <p:cNvPr id="134" name="Google Shape;134;p17"/>
          <p:cNvGraphicFramePr/>
          <p:nvPr>
            <p:extLst>
              <p:ext uri="{D42A27DB-BD31-4B8C-83A1-F6EECF244321}">
                <p14:modId xmlns:p14="http://schemas.microsoft.com/office/powerpoint/2010/main" val="2210795335"/>
              </p:ext>
            </p:extLst>
          </p:nvPr>
        </p:nvGraphicFramePr>
        <p:xfrm>
          <a:off x="645669" y="1421844"/>
          <a:ext cx="1897821" cy="2490500"/>
        </p:xfrm>
        <a:graphic>
          <a:graphicData uri="http://schemas.openxmlformats.org/drawingml/2006/table">
            <a:tbl>
              <a:tblPr firstRow="1" bandRow="1">
                <a:tableStyleId>{073A0DAA-6AF3-43AB-8588-CEC1D06C72B9}</a:tableStyleId>
              </a:tblPr>
              <a:tblGrid>
                <a:gridCol w="958542">
                  <a:extLst>
                    <a:ext uri="{9D8B030D-6E8A-4147-A177-3AD203B41FA5}">
                      <a16:colId xmlns:a16="http://schemas.microsoft.com/office/drawing/2014/main" val="20000"/>
                    </a:ext>
                  </a:extLst>
                </a:gridCol>
                <a:gridCol w="939279">
                  <a:extLst>
                    <a:ext uri="{9D8B030D-6E8A-4147-A177-3AD203B41FA5}">
                      <a16:colId xmlns:a16="http://schemas.microsoft.com/office/drawing/2014/main" val="20001"/>
                    </a:ext>
                  </a:extLst>
                </a:gridCol>
              </a:tblGrid>
              <a:tr h="622625">
                <a:tc gridSpan="2">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NICHT-Gatter</a:t>
                      </a:r>
                      <a:endParaRPr dirty="0">
                        <a:latin typeface="Aptos" panose="020B0004020202020204" pitchFamily="34" charset="0"/>
                      </a:endParaRPr>
                    </a:p>
                  </a:txBody>
                  <a:tcPr marL="0" marR="0" marT="0" marB="0" anchor="ctr"/>
                </a:tc>
                <a:tc hMerge="1">
                  <a:txBody>
                    <a:bodyPr/>
                    <a:lstStyle/>
                    <a:p>
                      <a:endParaRPr lang="de-DE"/>
                    </a:p>
                  </a:txBody>
                  <a:tcPr/>
                </a:tc>
                <a:extLst>
                  <a:ext uri="{0D108BD9-81ED-4DB2-BD59-A6C34878D82A}">
                    <a16:rowId xmlns:a16="http://schemas.microsoft.com/office/drawing/2014/main" val="10000"/>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latin typeface="Aptos" panose="020B0004020202020204" pitchFamily="34" charset="0"/>
                        </a:rPr>
                        <a:t>Eingang</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latin typeface="Aptos" panose="020B0004020202020204" pitchFamily="34" charset="0"/>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latin typeface="Aptos" panose="020B0004020202020204" pitchFamily="34" charset="0"/>
                        </a:rPr>
                        <a:t>1</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latin typeface="Aptos" panose="020B0004020202020204" pitchFamily="34" charset="0"/>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latin typeface="Aptos" panose="020B0004020202020204" pitchFamily="34" charset="0"/>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bl>
          </a:graphicData>
        </a:graphic>
      </p:graphicFrame>
      <p:sp>
        <p:nvSpPr>
          <p:cNvPr id="135" name="Google Shape;135;p17"/>
          <p:cNvSpPr txBox="1"/>
          <p:nvPr/>
        </p:nvSpPr>
        <p:spPr>
          <a:xfrm>
            <a:off x="3524151" y="5299588"/>
            <a:ext cx="2643860" cy="1075730"/>
          </a:xfrm>
          <a:prstGeom prst="rect">
            <a:avLst/>
          </a:prstGeom>
          <a:noFill/>
          <a:ln w="12700" cap="flat" cmpd="sng">
            <a:solidFill>
              <a:srgbClr val="011D57"/>
            </a:solidFill>
            <a:prstDash val="solid"/>
            <a:miter lim="400000"/>
            <a:headEnd type="none" w="sm" len="sm"/>
            <a:tailEnd type="none" w="sm" len="sm"/>
          </a:ln>
        </p:spPr>
        <p:txBody>
          <a:bodyPr spcFirstLastPara="1" wrap="square" lIns="0" tIns="0" rIns="0" bIns="0" anchor="ctr" anchorCtr="0">
            <a:normAutofit lnSpcReduction="10000"/>
          </a:bodyPr>
          <a:lstStyle/>
          <a:p>
            <a:pPr marL="0" marR="0" lvl="0" indent="0" algn="ctr" rtl="0">
              <a:lnSpc>
                <a:spcPct val="100000"/>
              </a:lnSpc>
              <a:spcBef>
                <a:spcPts val="0"/>
              </a:spcBef>
              <a:spcAft>
                <a:spcPts val="0"/>
              </a:spcAft>
              <a:buClr>
                <a:srgbClr val="0E6790"/>
              </a:buClr>
              <a:buSzPts val="1866"/>
              <a:buFont typeface="Helvetica Neue"/>
              <a:buNone/>
            </a:pPr>
            <a:r>
              <a:rPr lang="en-US" sz="1866" b="0" i="0" u="none" strike="noStrike" cap="none" dirty="0">
                <a:solidFill>
                  <a:srgbClr val="05284F"/>
                </a:solidFill>
                <a:latin typeface="Aptos" panose="020B0004020202020204" pitchFamily="34" charset="0"/>
                <a:ea typeface="Helvetica Neue"/>
                <a:cs typeface="Helvetica Neue"/>
                <a:sym typeface="Helvetica Neue"/>
              </a:rPr>
              <a:t>Das ODER-Gatter </a:t>
            </a:r>
            <a:r>
              <a:rPr lang="en-US" sz="1866" b="0" i="0" u="none" strike="noStrike" cap="none" dirty="0" err="1">
                <a:solidFill>
                  <a:srgbClr val="05284F"/>
                </a:solidFill>
                <a:latin typeface="Aptos" panose="020B0004020202020204" pitchFamily="34" charset="0"/>
                <a:ea typeface="Helvetica Neue"/>
                <a:cs typeface="Helvetica Neue"/>
                <a:sym typeface="Helvetica Neue"/>
              </a:rPr>
              <a:t>gibt</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eine</a:t>
            </a:r>
            <a:r>
              <a:rPr lang="en-US" sz="1866" b="0" i="0" u="none" strike="noStrike" cap="none" dirty="0">
                <a:solidFill>
                  <a:srgbClr val="05284F"/>
                </a:solidFill>
                <a:latin typeface="Aptos" panose="020B0004020202020204" pitchFamily="34" charset="0"/>
                <a:ea typeface="Helvetica Neue"/>
                <a:cs typeface="Helvetica Neue"/>
                <a:sym typeface="Helvetica Neue"/>
              </a:rPr>
              <a:t> “1” </a:t>
            </a:r>
            <a:r>
              <a:rPr lang="en-US" sz="1866" b="0" i="0" u="none" strike="noStrike" cap="none" dirty="0" err="1">
                <a:solidFill>
                  <a:srgbClr val="05284F"/>
                </a:solidFill>
                <a:latin typeface="Aptos" panose="020B0004020202020204" pitchFamily="34" charset="0"/>
                <a:ea typeface="Helvetica Neue"/>
                <a:cs typeface="Helvetica Neue"/>
                <a:sym typeface="Helvetica Neue"/>
              </a:rPr>
              <a:t>aus</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wenn</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mindestens</a:t>
            </a:r>
            <a:r>
              <a:rPr lang="en-US" sz="1866" b="0" i="0" u="none" strike="noStrike" cap="none" dirty="0">
                <a:solidFill>
                  <a:srgbClr val="05284F"/>
                </a:solidFill>
                <a:latin typeface="Aptos" panose="020B0004020202020204" pitchFamily="34" charset="0"/>
                <a:ea typeface="Helvetica Neue"/>
                <a:cs typeface="Helvetica Neue"/>
                <a:sym typeface="Helvetica Neue"/>
              </a:rPr>
              <a:t> an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einem</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Eingang</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eine</a:t>
            </a:r>
            <a:r>
              <a:rPr lang="en-US" sz="1866" b="0" i="0" u="none" strike="noStrike" cap="none" dirty="0">
                <a:solidFill>
                  <a:srgbClr val="05284F"/>
                </a:solidFill>
                <a:latin typeface="Aptos" panose="020B0004020202020204" pitchFamily="34" charset="0"/>
                <a:ea typeface="Helvetica Neue"/>
                <a:cs typeface="Helvetica Neue"/>
                <a:sym typeface="Helvetica Neue"/>
              </a:rPr>
              <a:t> “1” </a:t>
            </a:r>
            <a:r>
              <a:rPr lang="en-US" sz="1866" b="0" i="0" u="none" strike="noStrike" cap="none" dirty="0" err="1">
                <a:solidFill>
                  <a:srgbClr val="05284F"/>
                </a:solidFill>
                <a:latin typeface="Aptos" panose="020B0004020202020204" pitchFamily="34" charset="0"/>
                <a:ea typeface="Helvetica Neue"/>
                <a:cs typeface="Helvetica Neue"/>
                <a:sym typeface="Helvetica Neue"/>
              </a:rPr>
              <a:t>anliegt</a:t>
            </a:r>
            <a:r>
              <a:rPr lang="en-US" sz="1866" b="0" i="0" u="none" strike="noStrike" cap="none" dirty="0">
                <a:solidFill>
                  <a:srgbClr val="05284F"/>
                </a:solidFill>
                <a:latin typeface="Aptos" panose="020B0004020202020204" pitchFamily="34" charset="0"/>
                <a:ea typeface="Helvetica Neue"/>
                <a:cs typeface="Helvetica Neue"/>
                <a:sym typeface="Helvetica Neue"/>
              </a:rPr>
              <a:t>.</a:t>
            </a:r>
            <a:endParaRPr dirty="0">
              <a:solidFill>
                <a:srgbClr val="05284F"/>
              </a:solidFill>
              <a:latin typeface="Aptos" panose="020B0004020202020204" pitchFamily="34" charset="0"/>
            </a:endParaRPr>
          </a:p>
        </p:txBody>
      </p:sp>
      <p:sp>
        <p:nvSpPr>
          <p:cNvPr id="136" name="Google Shape;136;p17"/>
          <p:cNvSpPr txBox="1"/>
          <p:nvPr/>
        </p:nvSpPr>
        <p:spPr>
          <a:xfrm>
            <a:off x="7220718" y="5299588"/>
            <a:ext cx="2595280" cy="1075730"/>
          </a:xfrm>
          <a:prstGeom prst="rect">
            <a:avLst/>
          </a:prstGeom>
          <a:noFill/>
          <a:ln w="12700" cap="flat" cmpd="sng">
            <a:solidFill>
              <a:srgbClr val="011D57"/>
            </a:solidFill>
            <a:prstDash val="solid"/>
            <a:miter lim="400000"/>
            <a:headEnd type="none" w="sm" len="sm"/>
            <a:tailEnd type="none" w="sm" len="sm"/>
          </a:ln>
        </p:spPr>
        <p:txBody>
          <a:bodyPr spcFirstLastPara="1" wrap="square" lIns="0" tIns="0" rIns="0" bIns="0" anchor="ctr" anchorCtr="0">
            <a:normAutofit lnSpcReduction="10000"/>
          </a:bodyPr>
          <a:lstStyle/>
          <a:p>
            <a:pPr marL="0" marR="0" lvl="0" indent="0" algn="ctr" rtl="0">
              <a:lnSpc>
                <a:spcPct val="100000"/>
              </a:lnSpc>
              <a:spcBef>
                <a:spcPts val="0"/>
              </a:spcBef>
              <a:spcAft>
                <a:spcPts val="0"/>
              </a:spcAft>
              <a:buClr>
                <a:srgbClr val="0E6790"/>
              </a:buClr>
              <a:buSzPts val="1866"/>
              <a:buFont typeface="Helvetica Neue"/>
              <a:buNone/>
            </a:pPr>
            <a:r>
              <a:rPr lang="en-US" sz="1866" b="0" i="0" u="none" strike="noStrike" cap="none" dirty="0">
                <a:solidFill>
                  <a:srgbClr val="05284F"/>
                </a:solidFill>
                <a:latin typeface="Aptos" panose="020B0004020202020204" pitchFamily="34" charset="0"/>
                <a:ea typeface="Helvetica Neue"/>
                <a:cs typeface="Helvetica Neue"/>
                <a:sym typeface="Helvetica Neue"/>
              </a:rPr>
              <a:t>Das UND-Gatter </a:t>
            </a:r>
            <a:r>
              <a:rPr lang="en-US" sz="1866" b="0" i="0" u="none" strike="noStrike" cap="none" dirty="0" err="1">
                <a:solidFill>
                  <a:srgbClr val="05284F"/>
                </a:solidFill>
                <a:latin typeface="Aptos" panose="020B0004020202020204" pitchFamily="34" charset="0"/>
                <a:ea typeface="Helvetica Neue"/>
                <a:cs typeface="Helvetica Neue"/>
                <a:sym typeface="Helvetica Neue"/>
              </a:rPr>
              <a:t>gibt</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nur</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dirty="0" err="1">
                <a:solidFill>
                  <a:srgbClr val="05284F"/>
                </a:solidFill>
                <a:latin typeface="Aptos" panose="020B0004020202020204" pitchFamily="34" charset="0"/>
                <a:ea typeface="Helvetica Neue"/>
                <a:cs typeface="Helvetica Neue"/>
                <a:sym typeface="Helvetica Neue"/>
              </a:rPr>
              <a:t>dann</a:t>
            </a:r>
            <a:r>
              <a:rPr lang="en-US" sz="1866" dirty="0">
                <a:solidFill>
                  <a:srgbClr val="05284F"/>
                </a:solidFill>
                <a:latin typeface="Aptos" panose="020B0004020202020204" pitchFamily="34" charset="0"/>
                <a:ea typeface="Helvetica Neue"/>
                <a:cs typeface="Helvetica Neue"/>
                <a:sym typeface="Helvetica Neue"/>
              </a:rPr>
              <a:t> </a:t>
            </a:r>
            <a:r>
              <a:rPr lang="en-US" sz="1866" dirty="0" err="1">
                <a:solidFill>
                  <a:srgbClr val="05284F"/>
                </a:solidFill>
                <a:latin typeface="Aptos" panose="020B0004020202020204" pitchFamily="34" charset="0"/>
                <a:ea typeface="Helvetica Neue"/>
                <a:cs typeface="Helvetica Neue"/>
                <a:sym typeface="Helvetica Neue"/>
              </a:rPr>
              <a:t>eine</a:t>
            </a:r>
            <a:r>
              <a:rPr lang="en-US" sz="1866" dirty="0">
                <a:solidFill>
                  <a:srgbClr val="05284F"/>
                </a:solidFill>
                <a:latin typeface="Aptos" panose="020B0004020202020204" pitchFamily="34" charset="0"/>
                <a:ea typeface="Helvetica Neue"/>
                <a:cs typeface="Helvetica Neue"/>
                <a:sym typeface="Helvetica Neue"/>
              </a:rPr>
              <a:t> “1” </a:t>
            </a:r>
            <a:r>
              <a:rPr lang="en-US" sz="1866" dirty="0" err="1">
                <a:solidFill>
                  <a:srgbClr val="05284F"/>
                </a:solidFill>
                <a:latin typeface="Aptos" panose="020B0004020202020204" pitchFamily="34" charset="0"/>
                <a:ea typeface="Helvetica Neue"/>
                <a:cs typeface="Helvetica Neue"/>
                <a:sym typeface="Helvetica Neue"/>
              </a:rPr>
              <a:t>aus</a:t>
            </a:r>
            <a:r>
              <a:rPr lang="en-US" sz="1866" dirty="0">
                <a:solidFill>
                  <a:srgbClr val="05284F"/>
                </a:solidFill>
                <a:latin typeface="Aptos" panose="020B0004020202020204" pitchFamily="34" charset="0"/>
                <a:ea typeface="Helvetica Neue"/>
                <a:cs typeface="Helvetica Neue"/>
                <a:sym typeface="Helvetica Neue"/>
              </a:rPr>
              <a:t>, </a:t>
            </a:r>
            <a:r>
              <a:rPr lang="en-US" sz="1866" dirty="0" err="1">
                <a:solidFill>
                  <a:srgbClr val="05284F"/>
                </a:solidFill>
                <a:latin typeface="Aptos" panose="020B0004020202020204" pitchFamily="34" charset="0"/>
                <a:ea typeface="Helvetica Neue"/>
                <a:cs typeface="Helvetica Neue"/>
                <a:sym typeface="Helvetica Neue"/>
              </a:rPr>
              <a:t>wenn</a:t>
            </a:r>
            <a:r>
              <a:rPr lang="en-US" sz="1866" dirty="0">
                <a:solidFill>
                  <a:srgbClr val="05284F"/>
                </a:solidFill>
                <a:latin typeface="Aptos" panose="020B0004020202020204" pitchFamily="34" charset="0"/>
                <a:ea typeface="Helvetica Neue"/>
                <a:cs typeface="Helvetica Neue"/>
                <a:sym typeface="Helvetica Neue"/>
              </a:rPr>
              <a:t> an </a:t>
            </a:r>
            <a:r>
              <a:rPr lang="en-US" sz="1866" dirty="0" err="1">
                <a:solidFill>
                  <a:srgbClr val="05284F"/>
                </a:solidFill>
                <a:latin typeface="Aptos" panose="020B0004020202020204" pitchFamily="34" charset="0"/>
                <a:ea typeface="Helvetica Neue"/>
                <a:cs typeface="Helvetica Neue"/>
                <a:sym typeface="Helvetica Neue"/>
              </a:rPr>
              <a:t>beiden</a:t>
            </a:r>
            <a:r>
              <a:rPr lang="en-US" sz="1866" dirty="0">
                <a:solidFill>
                  <a:srgbClr val="05284F"/>
                </a:solidFill>
                <a:latin typeface="Aptos" panose="020B0004020202020204" pitchFamily="34" charset="0"/>
                <a:ea typeface="Helvetica Neue"/>
                <a:cs typeface="Helvetica Neue"/>
                <a:sym typeface="Helvetica Neue"/>
              </a:rPr>
              <a:t> </a:t>
            </a:r>
            <a:r>
              <a:rPr lang="en-US" sz="1866" dirty="0" err="1">
                <a:solidFill>
                  <a:srgbClr val="05284F"/>
                </a:solidFill>
                <a:latin typeface="Aptos" panose="020B0004020202020204" pitchFamily="34" charset="0"/>
                <a:ea typeface="Helvetica Neue"/>
                <a:cs typeface="Helvetica Neue"/>
                <a:sym typeface="Helvetica Neue"/>
              </a:rPr>
              <a:t>Eingängen</a:t>
            </a:r>
            <a:r>
              <a:rPr lang="en-US" sz="1866" dirty="0">
                <a:solidFill>
                  <a:srgbClr val="05284F"/>
                </a:solidFill>
                <a:latin typeface="Aptos" panose="020B0004020202020204" pitchFamily="34" charset="0"/>
                <a:ea typeface="Helvetica Neue"/>
                <a:cs typeface="Helvetica Neue"/>
                <a:sym typeface="Helvetica Neue"/>
              </a:rPr>
              <a:t> </a:t>
            </a:r>
            <a:r>
              <a:rPr lang="en-US" sz="1866" dirty="0" err="1">
                <a:solidFill>
                  <a:srgbClr val="05284F"/>
                </a:solidFill>
                <a:latin typeface="Aptos" panose="020B0004020202020204" pitchFamily="34" charset="0"/>
                <a:ea typeface="Helvetica Neue"/>
                <a:cs typeface="Helvetica Neue"/>
                <a:sym typeface="Helvetica Neue"/>
              </a:rPr>
              <a:t>eine</a:t>
            </a:r>
            <a:r>
              <a:rPr lang="en-US" sz="1866" dirty="0">
                <a:solidFill>
                  <a:srgbClr val="05284F"/>
                </a:solidFill>
                <a:latin typeface="Aptos" panose="020B0004020202020204" pitchFamily="34" charset="0"/>
                <a:ea typeface="Helvetica Neue"/>
                <a:cs typeface="Helvetica Neue"/>
                <a:sym typeface="Helvetica Neue"/>
              </a:rPr>
              <a:t> “1” </a:t>
            </a:r>
            <a:r>
              <a:rPr lang="en-US" sz="1866" dirty="0" err="1">
                <a:solidFill>
                  <a:srgbClr val="05284F"/>
                </a:solidFill>
                <a:latin typeface="Aptos" panose="020B0004020202020204" pitchFamily="34" charset="0"/>
                <a:ea typeface="Helvetica Neue"/>
                <a:cs typeface="Helvetica Neue"/>
                <a:sym typeface="Helvetica Neue"/>
              </a:rPr>
              <a:t>anliegt</a:t>
            </a:r>
            <a:r>
              <a:rPr lang="en-US" sz="1866" dirty="0">
                <a:solidFill>
                  <a:srgbClr val="05284F"/>
                </a:solidFill>
                <a:latin typeface="Aptos" panose="020B0004020202020204" pitchFamily="34" charset="0"/>
                <a:ea typeface="Helvetica Neue"/>
                <a:cs typeface="Helvetica Neue"/>
                <a:sym typeface="Helvetica Neue"/>
              </a:rPr>
              <a:t>.</a:t>
            </a:r>
            <a:endParaRPr dirty="0">
              <a:solidFill>
                <a:srgbClr val="05284F"/>
              </a:solidFill>
              <a:latin typeface="Aptos" panose="020B00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8"/>
          <p:cNvSpPr txBox="1">
            <a:spLocks noGrp="1"/>
          </p:cNvSpPr>
          <p:nvPr>
            <p:ph type="body" idx="1"/>
          </p:nvPr>
        </p:nvSpPr>
        <p:spPr>
          <a:xfrm>
            <a:off x="612647" y="5417395"/>
            <a:ext cx="2759816" cy="1308939"/>
          </a:xfrm>
          <a:prstGeom prst="rect">
            <a:avLst/>
          </a:prstGeom>
          <a:noFill/>
          <a:ln w="9525" cap="flat" cmpd="sng">
            <a:solidFill>
              <a:srgbClr val="011D57"/>
            </a:solidFill>
            <a:prstDash val="solid"/>
            <a:round/>
            <a:headEnd type="none" w="sm" len="sm"/>
            <a:tailEnd type="none" w="sm" len="sm"/>
          </a:ln>
        </p:spPr>
        <p:txBody>
          <a:bodyPr spcFirstLastPara="1" wrap="square" lIns="0" tIns="0" rIns="0" bIns="0" anchor="ctr" anchorCtr="0">
            <a:normAutofit fontScale="92500" lnSpcReduction="10000"/>
          </a:bodyPr>
          <a:lstStyle/>
          <a:p>
            <a:pPr marL="0" marR="0" lvl="0" indent="0" algn="ctr" rtl="0">
              <a:lnSpc>
                <a:spcPct val="100000"/>
              </a:lnSpc>
              <a:spcBef>
                <a:spcPts val="0"/>
              </a:spcBef>
              <a:spcAft>
                <a:spcPts val="0"/>
              </a:spcAft>
              <a:buClr>
                <a:srgbClr val="0E6790"/>
              </a:buClr>
              <a:buSzPts val="1666"/>
              <a:buFont typeface="Helvetica Neue"/>
              <a:buNone/>
            </a:pPr>
            <a:r>
              <a:rPr lang="en-US" sz="1666" dirty="0">
                <a:solidFill>
                  <a:srgbClr val="05284F"/>
                </a:solidFill>
                <a:sym typeface="Helvetica Neue"/>
              </a:rPr>
              <a:t>Das ENTWEDER-ODER-Gatter (</a:t>
            </a:r>
            <a:r>
              <a:rPr lang="en-US" sz="1666" dirty="0" err="1">
                <a:solidFill>
                  <a:srgbClr val="05284F"/>
                </a:solidFill>
                <a:sym typeface="Helvetica Neue"/>
              </a:rPr>
              <a:t>auch</a:t>
            </a:r>
            <a:r>
              <a:rPr lang="en-US" sz="1666" dirty="0">
                <a:solidFill>
                  <a:srgbClr val="05284F"/>
                </a:solidFill>
                <a:sym typeface="Helvetica Neue"/>
              </a:rPr>
              <a:t> EXKLUSIVES-ODER-Gatter) </a:t>
            </a:r>
            <a:r>
              <a:rPr lang="en-US" sz="1666" dirty="0" err="1">
                <a:solidFill>
                  <a:srgbClr val="05284F"/>
                </a:solidFill>
                <a:sym typeface="Helvetica Neue"/>
              </a:rPr>
              <a:t>gibt</a:t>
            </a:r>
            <a:r>
              <a:rPr lang="en-US" sz="1666" dirty="0">
                <a:solidFill>
                  <a:srgbClr val="05284F"/>
                </a:solidFill>
                <a:sym typeface="Helvetica Neue"/>
              </a:rPr>
              <a:t> </a:t>
            </a:r>
            <a:r>
              <a:rPr lang="en-US" sz="1666" dirty="0" err="1">
                <a:solidFill>
                  <a:srgbClr val="05284F"/>
                </a:solidFill>
                <a:sym typeface="Helvetica Neue"/>
              </a:rPr>
              <a:t>eine</a:t>
            </a:r>
            <a:r>
              <a:rPr lang="en-US" sz="1666" dirty="0">
                <a:solidFill>
                  <a:srgbClr val="05284F"/>
                </a:solidFill>
                <a:sym typeface="Helvetica Neue"/>
              </a:rPr>
              <a:t> “0” </a:t>
            </a:r>
            <a:r>
              <a:rPr lang="en-US" sz="1666" dirty="0" err="1">
                <a:solidFill>
                  <a:srgbClr val="05284F"/>
                </a:solidFill>
                <a:sym typeface="Helvetica Neue"/>
              </a:rPr>
              <a:t>aus</a:t>
            </a:r>
            <a:r>
              <a:rPr lang="en-US" sz="1666" dirty="0">
                <a:solidFill>
                  <a:srgbClr val="05284F"/>
                </a:solidFill>
                <a:sym typeface="Helvetica Neue"/>
              </a:rPr>
              <a:t>, </a:t>
            </a:r>
            <a:r>
              <a:rPr lang="en-US" sz="1666" dirty="0" err="1">
                <a:solidFill>
                  <a:srgbClr val="05284F"/>
                </a:solidFill>
                <a:sym typeface="Helvetica Neue"/>
              </a:rPr>
              <a:t>wenn</a:t>
            </a:r>
            <a:r>
              <a:rPr lang="en-US" sz="1666" dirty="0">
                <a:solidFill>
                  <a:srgbClr val="05284F"/>
                </a:solidFill>
                <a:sym typeface="Helvetica Neue"/>
              </a:rPr>
              <a:t> an </a:t>
            </a:r>
            <a:r>
              <a:rPr lang="en-US" sz="1666" dirty="0" err="1">
                <a:solidFill>
                  <a:srgbClr val="05284F"/>
                </a:solidFill>
                <a:sym typeface="Helvetica Neue"/>
              </a:rPr>
              <a:t>beiden</a:t>
            </a:r>
            <a:r>
              <a:rPr lang="en-US" sz="1666" dirty="0">
                <a:solidFill>
                  <a:srgbClr val="05284F"/>
                </a:solidFill>
                <a:sym typeface="Helvetica Neue"/>
              </a:rPr>
              <a:t> </a:t>
            </a:r>
            <a:r>
              <a:rPr lang="en-US" sz="1666" dirty="0" err="1">
                <a:solidFill>
                  <a:srgbClr val="05284F"/>
                </a:solidFill>
                <a:sym typeface="Helvetica Neue"/>
              </a:rPr>
              <a:t>Eingängen</a:t>
            </a:r>
            <a:r>
              <a:rPr lang="en-US" sz="1666" dirty="0">
                <a:solidFill>
                  <a:srgbClr val="05284F"/>
                </a:solidFill>
                <a:sym typeface="Helvetica Neue"/>
              </a:rPr>
              <a:t> der </a:t>
            </a:r>
            <a:r>
              <a:rPr lang="en-US" sz="1666" dirty="0" err="1">
                <a:solidFill>
                  <a:srgbClr val="05284F"/>
                </a:solidFill>
                <a:sym typeface="Helvetica Neue"/>
              </a:rPr>
              <a:t>gleiche</a:t>
            </a:r>
            <a:r>
              <a:rPr lang="en-US" sz="1666" dirty="0">
                <a:solidFill>
                  <a:srgbClr val="05284F"/>
                </a:solidFill>
                <a:sym typeface="Helvetica Neue"/>
              </a:rPr>
              <a:t> Wert </a:t>
            </a:r>
            <a:r>
              <a:rPr lang="en-US" sz="1666" dirty="0" err="1">
                <a:solidFill>
                  <a:srgbClr val="05284F"/>
                </a:solidFill>
                <a:sym typeface="Helvetica Neue"/>
              </a:rPr>
              <a:t>anliegt</a:t>
            </a:r>
            <a:r>
              <a:rPr lang="en-US" sz="1666" dirty="0">
                <a:solidFill>
                  <a:srgbClr val="05284F"/>
                </a:solidFill>
                <a:sym typeface="Helvetica Neue"/>
              </a:rPr>
              <a:t> (also an </a:t>
            </a:r>
            <a:r>
              <a:rPr lang="en-US" sz="1666" dirty="0" err="1">
                <a:solidFill>
                  <a:srgbClr val="05284F"/>
                </a:solidFill>
                <a:sym typeface="Helvetica Neue"/>
              </a:rPr>
              <a:t>beiden</a:t>
            </a:r>
            <a:r>
              <a:rPr lang="en-US" sz="1666" dirty="0">
                <a:solidFill>
                  <a:srgbClr val="05284F"/>
                </a:solidFill>
                <a:sym typeface="Helvetica Neue"/>
              </a:rPr>
              <a:t> </a:t>
            </a:r>
            <a:r>
              <a:rPr lang="en-US" sz="1666" dirty="0" err="1">
                <a:solidFill>
                  <a:srgbClr val="05284F"/>
                </a:solidFill>
                <a:sym typeface="Helvetica Neue"/>
              </a:rPr>
              <a:t>eine</a:t>
            </a:r>
            <a:r>
              <a:rPr lang="en-US" sz="1666" dirty="0">
                <a:solidFill>
                  <a:srgbClr val="05284F"/>
                </a:solidFill>
                <a:sym typeface="Helvetica Neue"/>
              </a:rPr>
              <a:t> “1” </a:t>
            </a:r>
            <a:r>
              <a:rPr lang="en-US" sz="1666" dirty="0" err="1">
                <a:solidFill>
                  <a:srgbClr val="05284F"/>
                </a:solidFill>
                <a:sym typeface="Helvetica Neue"/>
              </a:rPr>
              <a:t>oder</a:t>
            </a:r>
            <a:r>
              <a:rPr lang="en-US" sz="1666" dirty="0">
                <a:solidFill>
                  <a:srgbClr val="05284F"/>
                </a:solidFill>
                <a:sym typeface="Helvetica Neue"/>
              </a:rPr>
              <a:t> an </a:t>
            </a:r>
            <a:r>
              <a:rPr lang="en-US" sz="1666" dirty="0" err="1">
                <a:solidFill>
                  <a:srgbClr val="05284F"/>
                </a:solidFill>
                <a:sym typeface="Helvetica Neue"/>
              </a:rPr>
              <a:t>beiden</a:t>
            </a:r>
            <a:r>
              <a:rPr lang="en-US" sz="1666" dirty="0">
                <a:solidFill>
                  <a:srgbClr val="05284F"/>
                </a:solidFill>
                <a:sym typeface="Helvetica Neue"/>
              </a:rPr>
              <a:t> </a:t>
            </a:r>
            <a:r>
              <a:rPr lang="en-US" sz="1666" dirty="0" err="1">
                <a:solidFill>
                  <a:srgbClr val="05284F"/>
                </a:solidFill>
                <a:sym typeface="Helvetica Neue"/>
              </a:rPr>
              <a:t>eine</a:t>
            </a:r>
            <a:r>
              <a:rPr lang="en-US" sz="1666" dirty="0">
                <a:solidFill>
                  <a:srgbClr val="05284F"/>
                </a:solidFill>
                <a:sym typeface="Helvetica Neue"/>
              </a:rPr>
              <a:t> “0”).</a:t>
            </a:r>
            <a:endParaRPr dirty="0">
              <a:solidFill>
                <a:srgbClr val="05284F"/>
              </a:solidFill>
            </a:endParaRPr>
          </a:p>
        </p:txBody>
      </p:sp>
      <p:graphicFrame>
        <p:nvGraphicFramePr>
          <p:cNvPr id="143" name="Google Shape;143;p18"/>
          <p:cNvGraphicFramePr/>
          <p:nvPr>
            <p:extLst>
              <p:ext uri="{D42A27DB-BD31-4B8C-83A1-F6EECF244321}">
                <p14:modId xmlns:p14="http://schemas.microsoft.com/office/powerpoint/2010/main" val="2251684733"/>
              </p:ext>
            </p:extLst>
          </p:nvPr>
        </p:nvGraphicFramePr>
        <p:xfrm>
          <a:off x="7350053" y="1561125"/>
          <a:ext cx="2529966" cy="3735750"/>
        </p:xfrm>
        <a:graphic>
          <a:graphicData uri="http://schemas.openxmlformats.org/drawingml/2006/table">
            <a:tbl>
              <a:tblPr firstRow="1" bandRow="1">
                <a:tableStyleId>{073A0DAA-6AF3-43AB-8588-CEC1D06C72B9}</a:tableStyleId>
              </a:tblPr>
              <a:tblGrid>
                <a:gridCol w="778300">
                  <a:extLst>
                    <a:ext uri="{9D8B030D-6E8A-4147-A177-3AD203B41FA5}">
                      <a16:colId xmlns:a16="http://schemas.microsoft.com/office/drawing/2014/main" val="20000"/>
                    </a:ext>
                  </a:extLst>
                </a:gridCol>
                <a:gridCol w="778300">
                  <a:extLst>
                    <a:ext uri="{9D8B030D-6E8A-4147-A177-3AD203B41FA5}">
                      <a16:colId xmlns:a16="http://schemas.microsoft.com/office/drawing/2014/main" val="20001"/>
                    </a:ext>
                  </a:extLst>
                </a:gridCol>
                <a:gridCol w="973366">
                  <a:extLst>
                    <a:ext uri="{9D8B030D-6E8A-4147-A177-3AD203B41FA5}">
                      <a16:colId xmlns:a16="http://schemas.microsoft.com/office/drawing/2014/main" val="20002"/>
                    </a:ext>
                  </a:extLst>
                </a:gridCol>
              </a:tblGrid>
              <a:tr h="622625">
                <a:tc gridSpan="3">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NICHT-UND-Gatter</a:t>
                      </a:r>
                      <a:endParaRPr dirty="0">
                        <a:latin typeface="Aptos" panose="020B0004020202020204" pitchFamily="34" charset="0"/>
                      </a:endParaRPr>
                    </a:p>
                  </a:txBody>
                  <a:tcPr marL="0" marR="0" marT="0" marB="0" anchor="ct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622625">
                <a:tc gridSpan="2">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rPr>
                        <a:t>Eingänge</a:t>
                      </a:r>
                      <a:endParaRPr dirty="0">
                        <a:latin typeface="Aptos" panose="020B0004020202020204" pitchFamily="34" charset="0"/>
                      </a:endParaRPr>
                    </a:p>
                  </a:txBody>
                  <a:tcPr marL="0" marR="0" marT="0" marB="0" anchor="ctr"/>
                </a:tc>
                <a:tc hMerge="1">
                  <a:txBody>
                    <a:bodyPr/>
                    <a:lstStyle/>
                    <a:p>
                      <a:endParaRPr lang="de-DE"/>
                    </a:p>
                  </a:txBody>
                  <a:tcP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4"/>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5"/>
                  </a:ext>
                </a:extLst>
              </a:tr>
            </a:tbl>
          </a:graphicData>
        </a:graphic>
      </p:graphicFrame>
      <p:graphicFrame>
        <p:nvGraphicFramePr>
          <p:cNvPr id="144" name="Google Shape;144;p18"/>
          <p:cNvGraphicFramePr/>
          <p:nvPr>
            <p:extLst>
              <p:ext uri="{D42A27DB-BD31-4B8C-83A1-F6EECF244321}">
                <p14:modId xmlns:p14="http://schemas.microsoft.com/office/powerpoint/2010/main" val="3981434279"/>
              </p:ext>
            </p:extLst>
          </p:nvPr>
        </p:nvGraphicFramePr>
        <p:xfrm>
          <a:off x="3987632" y="1561125"/>
          <a:ext cx="2495658" cy="3735750"/>
        </p:xfrm>
        <a:graphic>
          <a:graphicData uri="http://schemas.openxmlformats.org/drawingml/2006/table">
            <a:tbl>
              <a:tblPr firstRow="1" bandRow="1">
                <a:tableStyleId>{073A0DAA-6AF3-43AB-8588-CEC1D06C72B9}</a:tableStyleId>
              </a:tblPr>
              <a:tblGrid>
                <a:gridCol w="778300">
                  <a:extLst>
                    <a:ext uri="{9D8B030D-6E8A-4147-A177-3AD203B41FA5}">
                      <a16:colId xmlns:a16="http://schemas.microsoft.com/office/drawing/2014/main" val="20000"/>
                    </a:ext>
                  </a:extLst>
                </a:gridCol>
                <a:gridCol w="778300">
                  <a:extLst>
                    <a:ext uri="{9D8B030D-6E8A-4147-A177-3AD203B41FA5}">
                      <a16:colId xmlns:a16="http://schemas.microsoft.com/office/drawing/2014/main" val="20001"/>
                    </a:ext>
                  </a:extLst>
                </a:gridCol>
                <a:gridCol w="939058">
                  <a:extLst>
                    <a:ext uri="{9D8B030D-6E8A-4147-A177-3AD203B41FA5}">
                      <a16:colId xmlns:a16="http://schemas.microsoft.com/office/drawing/2014/main" val="20002"/>
                    </a:ext>
                  </a:extLst>
                </a:gridCol>
              </a:tblGrid>
              <a:tr h="622625">
                <a:tc gridSpan="3">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NICHT-ODER-Gatter</a:t>
                      </a:r>
                      <a:endParaRPr dirty="0">
                        <a:latin typeface="Aptos" panose="020B0004020202020204" pitchFamily="34" charset="0"/>
                      </a:endParaRPr>
                    </a:p>
                  </a:txBody>
                  <a:tcPr marL="0" marR="0" marT="0" marB="0" anchor="ct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622625">
                <a:tc gridSpan="2">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rPr>
                        <a:t>Eingänge</a:t>
                      </a:r>
                      <a:endParaRPr dirty="0">
                        <a:latin typeface="Aptos" panose="020B0004020202020204" pitchFamily="34" charset="0"/>
                      </a:endParaRPr>
                    </a:p>
                  </a:txBody>
                  <a:tcPr marL="0" marR="0" marT="0" marB="0" anchor="ctr"/>
                </a:tc>
                <a:tc hMerge="1">
                  <a:txBody>
                    <a:bodyPr/>
                    <a:lstStyle/>
                    <a:p>
                      <a:endParaRPr lang="de-DE"/>
                    </a:p>
                  </a:txBody>
                  <a:tcP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4"/>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5"/>
                  </a:ext>
                </a:extLst>
              </a:tr>
            </a:tbl>
          </a:graphicData>
        </a:graphic>
      </p:graphicFrame>
      <p:sp>
        <p:nvSpPr>
          <p:cNvPr id="145" name="Google Shape;145;p18"/>
          <p:cNvSpPr txBox="1"/>
          <p:nvPr/>
        </p:nvSpPr>
        <p:spPr>
          <a:xfrm>
            <a:off x="3987632" y="5417395"/>
            <a:ext cx="2495658" cy="939633"/>
          </a:xfrm>
          <a:prstGeom prst="rect">
            <a:avLst/>
          </a:prstGeom>
          <a:noFill/>
          <a:ln w="12700" cap="flat" cmpd="sng">
            <a:solidFill>
              <a:srgbClr val="011D57"/>
            </a:solidFill>
            <a:prstDash val="solid"/>
            <a:miter lim="400000"/>
            <a:headEnd type="none" w="sm" len="sm"/>
            <a:tailEnd type="none" w="sm" len="sm"/>
          </a:ln>
        </p:spPr>
        <p:txBody>
          <a:bodyPr spcFirstLastPara="1" wrap="square" lIns="0" tIns="0" rIns="0" bIns="0" anchor="ctr" anchorCtr="0">
            <a:normAutofit/>
          </a:bodyPr>
          <a:lstStyle/>
          <a:p>
            <a:pPr marL="0" marR="0" lvl="0" indent="0" algn="ctr" rtl="0">
              <a:lnSpc>
                <a:spcPct val="100000"/>
              </a:lnSpc>
              <a:spcBef>
                <a:spcPts val="0"/>
              </a:spcBef>
              <a:spcAft>
                <a:spcPts val="0"/>
              </a:spcAft>
              <a:buClr>
                <a:srgbClr val="0E6790"/>
              </a:buClr>
              <a:buSzPts val="1866"/>
              <a:buFont typeface="Helvetica Neue"/>
              <a:buNone/>
            </a:pPr>
            <a:r>
              <a:rPr lang="en-US" sz="1866" b="0" i="0" u="none" strike="noStrike" cap="none" dirty="0">
                <a:solidFill>
                  <a:srgbClr val="05284F"/>
                </a:solidFill>
                <a:latin typeface="Aptos" panose="020B0004020202020204" pitchFamily="34" charset="0"/>
                <a:ea typeface="Helvetica Neue"/>
                <a:cs typeface="Helvetica Neue"/>
                <a:sym typeface="Helvetica Neue"/>
              </a:rPr>
              <a:t>Ein NICHT-ODER-Gatter </a:t>
            </a:r>
            <a:r>
              <a:rPr lang="en-US" sz="1866" b="0" i="0" u="none" strike="noStrike" cap="none" dirty="0" err="1">
                <a:solidFill>
                  <a:srgbClr val="05284F"/>
                </a:solidFill>
                <a:latin typeface="Aptos" panose="020B0004020202020204" pitchFamily="34" charset="0"/>
                <a:ea typeface="Helvetica Neue"/>
                <a:cs typeface="Helvetica Neue"/>
                <a:sym typeface="Helvetica Neue"/>
              </a:rPr>
              <a:t>ist</a:t>
            </a:r>
            <a:r>
              <a:rPr lang="en-US" sz="1866" b="0" i="0" u="none" strike="noStrike" cap="none" dirty="0">
                <a:solidFill>
                  <a:srgbClr val="05284F"/>
                </a:solidFill>
                <a:latin typeface="Aptos" panose="020B0004020202020204" pitchFamily="34" charset="0"/>
                <a:ea typeface="Helvetica Neue"/>
                <a:cs typeface="Helvetica Neue"/>
                <a:sym typeface="Helvetica Neue"/>
              </a:rPr>
              <a:t> die </a:t>
            </a:r>
            <a:r>
              <a:rPr lang="en-US" sz="1866" b="0" i="0" u="none" strike="noStrike" cap="none" dirty="0" err="1">
                <a:solidFill>
                  <a:srgbClr val="05284F"/>
                </a:solidFill>
                <a:latin typeface="Aptos" panose="020B0004020202020204" pitchFamily="34" charset="0"/>
                <a:ea typeface="Helvetica Neue"/>
                <a:cs typeface="Helvetica Neue"/>
                <a:sym typeface="Helvetica Neue"/>
              </a:rPr>
              <a:t>Umkehrung</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eines</a:t>
            </a:r>
            <a:r>
              <a:rPr lang="en-US" sz="1866" b="0" i="0" u="none" strike="noStrike" cap="none" dirty="0">
                <a:solidFill>
                  <a:srgbClr val="05284F"/>
                </a:solidFill>
                <a:latin typeface="Aptos" panose="020B0004020202020204" pitchFamily="34" charset="0"/>
                <a:ea typeface="Helvetica Neue"/>
                <a:cs typeface="Helvetica Neue"/>
                <a:sym typeface="Helvetica Neue"/>
              </a:rPr>
              <a:t> ODER-Gatters.</a:t>
            </a:r>
            <a:endParaRPr dirty="0">
              <a:solidFill>
                <a:srgbClr val="05284F"/>
              </a:solidFill>
              <a:latin typeface="Aptos" panose="020B0004020202020204" pitchFamily="34" charset="0"/>
            </a:endParaRPr>
          </a:p>
        </p:txBody>
      </p:sp>
      <p:sp>
        <p:nvSpPr>
          <p:cNvPr id="146" name="Google Shape;146;p18"/>
          <p:cNvSpPr txBox="1"/>
          <p:nvPr/>
        </p:nvSpPr>
        <p:spPr>
          <a:xfrm>
            <a:off x="7350053" y="5417396"/>
            <a:ext cx="2529966" cy="939633"/>
          </a:xfrm>
          <a:prstGeom prst="rect">
            <a:avLst/>
          </a:prstGeom>
          <a:noFill/>
          <a:ln w="12700" cap="flat" cmpd="sng">
            <a:solidFill>
              <a:srgbClr val="011D57"/>
            </a:solidFill>
            <a:prstDash val="solid"/>
            <a:miter lim="400000"/>
            <a:headEnd type="none" w="sm" len="sm"/>
            <a:tailEnd type="none" w="sm" len="sm"/>
          </a:ln>
        </p:spPr>
        <p:txBody>
          <a:bodyPr spcFirstLastPara="1" wrap="square" lIns="0" tIns="0" rIns="0" bIns="0" anchor="ctr" anchorCtr="0">
            <a:normAutofit/>
          </a:bodyPr>
          <a:lstStyle/>
          <a:p>
            <a:pPr marL="0" marR="0" lvl="0" indent="0" algn="ctr" rtl="0">
              <a:lnSpc>
                <a:spcPct val="100000"/>
              </a:lnSpc>
              <a:spcBef>
                <a:spcPts val="0"/>
              </a:spcBef>
              <a:spcAft>
                <a:spcPts val="0"/>
              </a:spcAft>
              <a:buClr>
                <a:srgbClr val="0E6790"/>
              </a:buClr>
              <a:buSzPts val="1866"/>
              <a:buFont typeface="Helvetica Neue"/>
              <a:buNone/>
            </a:pPr>
            <a:r>
              <a:rPr lang="en-US" sz="1866" b="0" i="0" u="none" strike="noStrike" cap="none" dirty="0">
                <a:solidFill>
                  <a:srgbClr val="05284F"/>
                </a:solidFill>
                <a:latin typeface="Aptos" panose="020B0004020202020204" pitchFamily="34" charset="0"/>
                <a:ea typeface="Helvetica Neue"/>
                <a:cs typeface="Helvetica Neue"/>
                <a:sym typeface="Helvetica Neue"/>
              </a:rPr>
              <a:t>Ein NICHT-UND-Gatter </a:t>
            </a:r>
            <a:r>
              <a:rPr lang="en-US" sz="1866" b="0" i="0" u="none" strike="noStrike" cap="none" dirty="0" err="1">
                <a:solidFill>
                  <a:srgbClr val="05284F"/>
                </a:solidFill>
                <a:latin typeface="Aptos" panose="020B0004020202020204" pitchFamily="34" charset="0"/>
                <a:ea typeface="Helvetica Neue"/>
                <a:cs typeface="Helvetica Neue"/>
                <a:sym typeface="Helvetica Neue"/>
              </a:rPr>
              <a:t>ist</a:t>
            </a:r>
            <a:r>
              <a:rPr lang="en-US" sz="1866" b="0" i="0" u="none" strike="noStrike" cap="none" dirty="0">
                <a:solidFill>
                  <a:srgbClr val="05284F"/>
                </a:solidFill>
                <a:latin typeface="Aptos" panose="020B0004020202020204" pitchFamily="34" charset="0"/>
                <a:ea typeface="Helvetica Neue"/>
                <a:cs typeface="Helvetica Neue"/>
                <a:sym typeface="Helvetica Neue"/>
              </a:rPr>
              <a:t> die </a:t>
            </a:r>
            <a:r>
              <a:rPr lang="en-US" sz="1866" b="0" i="0" u="none" strike="noStrike" cap="none" dirty="0" err="1">
                <a:solidFill>
                  <a:srgbClr val="05284F"/>
                </a:solidFill>
                <a:latin typeface="Aptos" panose="020B0004020202020204" pitchFamily="34" charset="0"/>
                <a:ea typeface="Helvetica Neue"/>
                <a:cs typeface="Helvetica Neue"/>
                <a:sym typeface="Helvetica Neue"/>
              </a:rPr>
              <a:t>Umkehrung</a:t>
            </a:r>
            <a:r>
              <a:rPr lang="en-US" sz="1866" b="0" i="0" u="none" strike="noStrike" cap="none" dirty="0">
                <a:solidFill>
                  <a:srgbClr val="05284F"/>
                </a:solidFill>
                <a:latin typeface="Aptos" panose="020B0004020202020204" pitchFamily="34" charset="0"/>
                <a:ea typeface="Helvetica Neue"/>
                <a:cs typeface="Helvetica Neue"/>
                <a:sym typeface="Helvetica Neue"/>
              </a:rPr>
              <a:t> </a:t>
            </a:r>
            <a:r>
              <a:rPr lang="en-US" sz="1866" b="0" i="0" u="none" strike="noStrike" cap="none" dirty="0" err="1">
                <a:solidFill>
                  <a:srgbClr val="05284F"/>
                </a:solidFill>
                <a:latin typeface="Aptos" panose="020B0004020202020204" pitchFamily="34" charset="0"/>
                <a:ea typeface="Helvetica Neue"/>
                <a:cs typeface="Helvetica Neue"/>
                <a:sym typeface="Helvetica Neue"/>
              </a:rPr>
              <a:t>eines</a:t>
            </a:r>
            <a:r>
              <a:rPr lang="en-US" sz="1866" b="0" i="0" u="none" strike="noStrike" cap="none" dirty="0">
                <a:solidFill>
                  <a:srgbClr val="05284F"/>
                </a:solidFill>
                <a:latin typeface="Aptos" panose="020B0004020202020204" pitchFamily="34" charset="0"/>
                <a:ea typeface="Helvetica Neue"/>
                <a:cs typeface="Helvetica Neue"/>
                <a:sym typeface="Helvetica Neue"/>
              </a:rPr>
              <a:t> UND-Gatters.</a:t>
            </a:r>
            <a:endParaRPr dirty="0">
              <a:solidFill>
                <a:srgbClr val="05284F"/>
              </a:solidFill>
              <a:latin typeface="Aptos" panose="020B0004020202020204" pitchFamily="34" charset="0"/>
            </a:endParaRPr>
          </a:p>
        </p:txBody>
      </p:sp>
      <p:graphicFrame>
        <p:nvGraphicFramePr>
          <p:cNvPr id="147" name="Google Shape;147;p18"/>
          <p:cNvGraphicFramePr/>
          <p:nvPr>
            <p:extLst>
              <p:ext uri="{D42A27DB-BD31-4B8C-83A1-F6EECF244321}">
                <p14:modId xmlns:p14="http://schemas.microsoft.com/office/powerpoint/2010/main" val="2625857325"/>
              </p:ext>
            </p:extLst>
          </p:nvPr>
        </p:nvGraphicFramePr>
        <p:xfrm>
          <a:off x="730637" y="1561125"/>
          <a:ext cx="2495658" cy="3735750"/>
        </p:xfrm>
        <a:graphic>
          <a:graphicData uri="http://schemas.openxmlformats.org/drawingml/2006/table">
            <a:tbl>
              <a:tblPr firstRow="1" bandRow="1">
                <a:tableStyleId>{073A0DAA-6AF3-43AB-8588-CEC1D06C72B9}</a:tableStyleId>
              </a:tblPr>
              <a:tblGrid>
                <a:gridCol w="778300">
                  <a:extLst>
                    <a:ext uri="{9D8B030D-6E8A-4147-A177-3AD203B41FA5}">
                      <a16:colId xmlns:a16="http://schemas.microsoft.com/office/drawing/2014/main" val="20000"/>
                    </a:ext>
                  </a:extLst>
                </a:gridCol>
                <a:gridCol w="778300">
                  <a:extLst>
                    <a:ext uri="{9D8B030D-6E8A-4147-A177-3AD203B41FA5}">
                      <a16:colId xmlns:a16="http://schemas.microsoft.com/office/drawing/2014/main" val="20001"/>
                    </a:ext>
                  </a:extLst>
                </a:gridCol>
                <a:gridCol w="939058">
                  <a:extLst>
                    <a:ext uri="{9D8B030D-6E8A-4147-A177-3AD203B41FA5}">
                      <a16:colId xmlns:a16="http://schemas.microsoft.com/office/drawing/2014/main" val="20002"/>
                    </a:ext>
                  </a:extLst>
                </a:gridCol>
              </a:tblGrid>
              <a:tr h="622625">
                <a:tc gridSpan="3">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ENTWEDER-ODER-Gatter</a:t>
                      </a:r>
                      <a:endParaRPr dirty="0">
                        <a:latin typeface="Aptos" panose="020B0004020202020204" pitchFamily="34" charset="0"/>
                      </a:endParaRPr>
                    </a:p>
                  </a:txBody>
                  <a:tcPr marL="0" marR="0" marT="0" marB="0" anchor="ctr"/>
                </a:tc>
                <a:tc hMerge="1">
                  <a:txBody>
                    <a:bodyPr/>
                    <a:lstStyle/>
                    <a:p>
                      <a:endParaRPr lang="de-DE"/>
                    </a:p>
                  </a:txBody>
                  <a:tcPr/>
                </a:tc>
                <a:tc hMerge="1">
                  <a:txBody>
                    <a:bodyPr/>
                    <a:lstStyle/>
                    <a:p>
                      <a:endParaRPr lang="de-DE"/>
                    </a:p>
                  </a:txBody>
                  <a:tcPr/>
                </a:tc>
                <a:extLst>
                  <a:ext uri="{0D108BD9-81ED-4DB2-BD59-A6C34878D82A}">
                    <a16:rowId xmlns:a16="http://schemas.microsoft.com/office/drawing/2014/main" val="10000"/>
                  </a:ext>
                </a:extLst>
              </a:tr>
              <a:tr h="622625">
                <a:tc gridSpan="2">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err="1">
                          <a:solidFill>
                            <a:srgbClr val="052850"/>
                          </a:solidFill>
                        </a:rPr>
                        <a:t>Eingänge</a:t>
                      </a:r>
                      <a:endParaRPr dirty="0">
                        <a:latin typeface="Aptos" panose="020B0004020202020204" pitchFamily="34" charset="0"/>
                      </a:endParaRPr>
                    </a:p>
                  </a:txBody>
                  <a:tcPr marL="0" marR="0" marT="0" marB="0" anchor="ctr"/>
                </a:tc>
                <a:tc hMerge="1">
                  <a:txBody>
                    <a:bodyPr/>
                    <a:lstStyle/>
                    <a:p>
                      <a:endParaRPr lang="de-DE"/>
                    </a:p>
                  </a:txBody>
                  <a:tcP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err="1">
                          <a:solidFill>
                            <a:srgbClr val="FFFFFF"/>
                          </a:solidFill>
                        </a:rPr>
                        <a:t>Ausgang</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1"/>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2"/>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0</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rPr>
                        <a:t>1</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3"/>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rPr>
                        <a:t>0</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1</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4"/>
                  </a:ext>
                </a:extLst>
              </a:tr>
              <a:tr h="622625">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a:solidFill>
                            <a:srgbClr val="052850"/>
                          </a:solidFill>
                        </a:rPr>
                        <a:t>1</a:t>
                      </a:r>
                      <a:endParaRPr>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052850"/>
                        </a:buClr>
                        <a:buSzPts val="1800"/>
                        <a:buFont typeface="Helvetica Neue"/>
                        <a:buNone/>
                      </a:pPr>
                      <a:r>
                        <a:rPr lang="en-US" sz="1800" u="none" strike="noStrike" cap="none" dirty="0">
                          <a:solidFill>
                            <a:srgbClr val="052850"/>
                          </a:solidFill>
                        </a:rPr>
                        <a:t>1</a:t>
                      </a:r>
                      <a:endParaRPr dirty="0">
                        <a:latin typeface="Aptos" panose="020B0004020202020204" pitchFamily="34" charset="0"/>
                      </a:endParaRPr>
                    </a:p>
                  </a:txBody>
                  <a:tcPr marL="0" marR="0" marT="0" marB="0" anchor="ctr"/>
                </a:tc>
                <a:tc>
                  <a:txBody>
                    <a:bodyPr/>
                    <a:lstStyle/>
                    <a:p>
                      <a:pPr marL="0" marR="0" lvl="0" indent="0" algn="ctr" rtl="0">
                        <a:lnSpc>
                          <a:spcPct val="100000"/>
                        </a:lnSpc>
                        <a:spcBef>
                          <a:spcPts val="0"/>
                        </a:spcBef>
                        <a:spcAft>
                          <a:spcPts val="0"/>
                        </a:spcAft>
                        <a:buClr>
                          <a:srgbClr val="FFFFFF"/>
                        </a:buClr>
                        <a:buSzPts val="1800"/>
                        <a:buFont typeface="Helvetica Neue"/>
                        <a:buNone/>
                      </a:pPr>
                      <a:r>
                        <a:rPr lang="en-US" sz="1800" b="1" u="none" strike="noStrike" cap="none" dirty="0">
                          <a:solidFill>
                            <a:srgbClr val="FFFFFF"/>
                          </a:solidFill>
                        </a:rPr>
                        <a:t>0</a:t>
                      </a:r>
                      <a:endParaRPr dirty="0">
                        <a:latin typeface="Aptos" panose="020B0004020202020204" pitchFamily="34" charset="0"/>
                      </a:endParaRPr>
                    </a:p>
                  </a:txBody>
                  <a:tcPr marL="0" marR="0" marT="0" marB="0" anchor="ctr">
                    <a:solidFill>
                      <a:schemeClr val="bg2">
                        <a:lumMod val="25000"/>
                      </a:schemeClr>
                    </a:solidFill>
                  </a:tcPr>
                </a:tc>
                <a:extLst>
                  <a:ext uri="{0D108BD9-81ED-4DB2-BD59-A6C34878D82A}">
                    <a16:rowId xmlns:a16="http://schemas.microsoft.com/office/drawing/2014/main" val="10005"/>
                  </a:ext>
                </a:extLst>
              </a:tr>
            </a:tbl>
          </a:graphicData>
        </a:graphic>
      </p:graphicFrame>
      <p:sp>
        <p:nvSpPr>
          <p:cNvPr id="6" name="Google Shape;131;p17">
            <a:extLst>
              <a:ext uri="{FF2B5EF4-FFF2-40B4-BE49-F238E27FC236}">
                <a16:creationId xmlns:a16="http://schemas.microsoft.com/office/drawing/2014/main" id="{068A0665-015B-373D-AF72-68172BBD6C13}"/>
              </a:ext>
            </a:extLst>
          </p:cNvPr>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en-US" sz="3200" b="1" i="0" u="none" strike="noStrike" cap="none" dirty="0" err="1">
                <a:solidFill>
                  <a:srgbClr val="05284F"/>
                </a:solidFill>
                <a:ea typeface="Play"/>
                <a:cs typeface="Play"/>
                <a:sym typeface="Play"/>
              </a:rPr>
              <a:t>Wahrheitstabellen</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0"/>
          <p:cNvSpPr txBox="1">
            <a:spLocks noGrp="1"/>
          </p:cNvSpPr>
          <p:nvPr>
            <p:ph type="body" idx="1"/>
          </p:nvPr>
        </p:nvSpPr>
        <p:spPr>
          <a:xfrm>
            <a:off x="645669" y="1542020"/>
            <a:ext cx="9698481" cy="4688934"/>
          </a:xfrm>
          <a:prstGeom prst="rect">
            <a:avLst/>
          </a:prstGeom>
          <a:noFill/>
          <a:ln>
            <a:noFill/>
          </a:ln>
        </p:spPr>
        <p:txBody>
          <a:bodyPr spcFirstLastPara="1" wrap="square" lIns="0" tIns="0" rIns="0" bIns="0" anchor="t" anchorCtr="0">
            <a:normAutofit/>
          </a:bodyPr>
          <a:lstStyle/>
          <a:p>
            <a:pPr>
              <a:spcAft>
                <a:spcPts val="1200"/>
              </a:spcAft>
              <a:buSzPts val="1866"/>
            </a:pPr>
            <a:r>
              <a:rPr lang="de-DE" dirty="0"/>
              <a:t>Diese grundlegenden Gatter können auf verschiedene Weise kombiniert werden, um komplexere Funktionen zu erledigen.</a:t>
            </a:r>
          </a:p>
          <a:p>
            <a:pPr>
              <a:spcAft>
                <a:spcPts val="1200"/>
              </a:spcAft>
              <a:buSzPts val="1866"/>
            </a:pPr>
            <a:r>
              <a:rPr lang="de-DE" dirty="0"/>
              <a:t>Beispielsweise entspricht das NICHT-UND-Gatter einem UND-Gatter, gefolgt von einem NICHT-Gatter, und das NICHT-ODER-Gatter einem ODER-Gatter, gefolgt von einem NICHT-Gatter.</a:t>
            </a:r>
          </a:p>
          <a:p>
            <a:pPr>
              <a:spcAft>
                <a:spcPts val="1200"/>
              </a:spcAft>
              <a:buSzPts val="1866"/>
            </a:pPr>
            <a:r>
              <a:rPr lang="de-DE" dirty="0"/>
              <a:t>Mit Gatter-Kombinationen können dann zum Beispiel Zahlen addiert oder Werte verglichen werden.</a:t>
            </a:r>
          </a:p>
          <a:p>
            <a:pPr>
              <a:spcAft>
                <a:spcPts val="1200"/>
              </a:spcAft>
              <a:buSzPts val="1866"/>
            </a:pPr>
            <a:r>
              <a:rPr lang="de-DE" dirty="0"/>
              <a:t>Logikgatter sind für die Funktionsweise digitaler Geräte unverzichtbar.</a:t>
            </a:r>
          </a:p>
          <a:p>
            <a:pPr>
              <a:spcAft>
                <a:spcPts val="1200"/>
              </a:spcAft>
              <a:buSzPts val="1866"/>
            </a:pPr>
            <a:r>
              <a:rPr lang="de-DE" dirty="0"/>
              <a:t>Wenn wir verstehen, wie Logikgatter funktionieren, können wir die komplexe Welt der digitalen Elektronik besser nachvollziehen.</a:t>
            </a:r>
            <a:endParaRPr dirty="0"/>
          </a:p>
        </p:txBody>
      </p:sp>
      <p:sp>
        <p:nvSpPr>
          <p:cNvPr id="159" name="Google Shape;159;p20"/>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de-DE" sz="3200" b="1" i="0" u="none" strike="noStrike" cap="none" dirty="0">
                <a:solidFill>
                  <a:srgbClr val="05284F"/>
                </a:solidFill>
                <a:ea typeface="Play"/>
                <a:cs typeface="Play"/>
                <a:sym typeface="Play"/>
              </a:rPr>
              <a:t>Kombinationen von Logikgattern</a:t>
            </a:r>
            <a:endParaRPr lang="de-DE"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1"/>
          <p:cNvSpPr txBox="1">
            <a:spLocks noGrp="1"/>
          </p:cNvSpPr>
          <p:nvPr>
            <p:ph type="body" idx="1"/>
          </p:nvPr>
        </p:nvSpPr>
        <p:spPr>
          <a:xfrm>
            <a:off x="645669" y="1435693"/>
            <a:ext cx="9698481" cy="4688934"/>
          </a:xfrm>
          <a:prstGeom prst="rect">
            <a:avLst/>
          </a:prstGeom>
          <a:noFill/>
          <a:ln>
            <a:noFill/>
          </a:ln>
        </p:spPr>
        <p:txBody>
          <a:bodyPr spcFirstLastPara="1" wrap="square" lIns="0" tIns="0" rIns="0" bIns="0" anchor="t" anchorCtr="0">
            <a:normAutofit/>
          </a:bodyPr>
          <a:lstStyle/>
          <a:p>
            <a:pPr>
              <a:spcAft>
                <a:spcPts val="1200"/>
              </a:spcAft>
              <a:buSzPts val="1866"/>
            </a:pPr>
            <a:r>
              <a:rPr lang="de-DE" dirty="0"/>
              <a:t>Logikgatter sind wie winzige Schalter, die den Informationsfluss in Computern und anderen elektronischen Geräten steuern.</a:t>
            </a:r>
          </a:p>
          <a:p>
            <a:pPr>
              <a:spcAft>
                <a:spcPts val="1200"/>
              </a:spcAft>
              <a:buSzPts val="1866"/>
            </a:pPr>
            <a:r>
              <a:rPr lang="de-DE" dirty="0"/>
              <a:t>Sie arbeiten mit Ein- und Ausgängen und verwenden Einsen und Nullen (Binärziffern), um Informationen darzustellen.</a:t>
            </a:r>
          </a:p>
          <a:p>
            <a:pPr>
              <a:spcAft>
                <a:spcPts val="1200"/>
              </a:spcAft>
              <a:buSzPts val="1866"/>
            </a:pPr>
            <a:r>
              <a:rPr lang="de-DE" dirty="0"/>
              <a:t>Verschiedene Logikgatter, wie UND, ODER und NICHT, können kombiniert werden, um komplexe Funktionen und Schaltungen zu erstellen.</a:t>
            </a:r>
            <a:endParaRPr lang="en-US" dirty="0"/>
          </a:p>
        </p:txBody>
      </p:sp>
      <p:sp>
        <p:nvSpPr>
          <p:cNvPr id="165" name="Google Shape;165;p21"/>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de-DE" sz="3200" b="1" i="0" u="none" cap="none" dirty="0">
                <a:solidFill>
                  <a:srgbClr val="05284F"/>
                </a:solidFill>
                <a:ea typeface="Play"/>
                <a:cs typeface="Play"/>
                <a:sym typeface="Play"/>
              </a:rPr>
              <a:t>Zusammenfassung</a:t>
            </a:r>
            <a:endParaRPr dirty="0">
              <a:highlight>
                <a:srgbClr val="FFFF00"/>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2"/>
          <p:cNvSpPr txBox="1">
            <a:spLocks noGrp="1"/>
          </p:cNvSpPr>
          <p:nvPr>
            <p:ph type="body" idx="1"/>
          </p:nvPr>
        </p:nvSpPr>
        <p:spPr>
          <a:xfrm>
            <a:off x="655590" y="1555750"/>
            <a:ext cx="10703786" cy="4688934"/>
          </a:xfrm>
          <a:prstGeom prst="rect">
            <a:avLst/>
          </a:prstGeom>
          <a:noFill/>
          <a:ln>
            <a:noFill/>
          </a:ln>
        </p:spPr>
        <p:txBody>
          <a:bodyPr spcFirstLastPara="1" wrap="square" lIns="0" tIns="0" rIns="0" bIns="0" anchor="t" anchorCtr="0">
            <a:normAutofit/>
          </a:bodyPr>
          <a:lstStyle/>
          <a:p>
            <a:pPr marL="228600" lvl="0" indent="-228600">
              <a:spcBef>
                <a:spcPts val="0"/>
              </a:spcBef>
              <a:buSzPts val="2400"/>
            </a:pPr>
            <a:r>
              <a:rPr lang="de-DE" dirty="0"/>
              <a:t>Arbeitsblatt für den Einstieg</a:t>
            </a:r>
          </a:p>
          <a:p>
            <a:pPr marL="228600" indent="-228600">
              <a:buSzPts val="2400"/>
            </a:pPr>
            <a:r>
              <a:rPr lang="de-DE" dirty="0"/>
              <a:t>Arbeitsblatt für Fortgeschrittene</a:t>
            </a:r>
          </a:p>
          <a:p>
            <a:pPr marL="228600" lvl="0" indent="-228600">
              <a:buSzPts val="2400"/>
            </a:pPr>
            <a:r>
              <a:rPr lang="de-DE" dirty="0"/>
              <a:t>Der Logikgatter-Simulator</a:t>
            </a:r>
          </a:p>
          <a:p>
            <a:pPr marL="228600" lvl="0" indent="-228600" algn="l" rtl="0">
              <a:lnSpc>
                <a:spcPct val="90000"/>
              </a:lnSpc>
              <a:spcBef>
                <a:spcPts val="1000"/>
              </a:spcBef>
              <a:spcAft>
                <a:spcPts val="0"/>
              </a:spcAft>
              <a:buSzPts val="2400"/>
              <a:buChar char="‣"/>
            </a:pPr>
            <a:endParaRPr dirty="0"/>
          </a:p>
        </p:txBody>
      </p:sp>
      <p:sp>
        <p:nvSpPr>
          <p:cNvPr id="171" name="Google Shape;171;p22"/>
          <p:cNvSpPr txBox="1">
            <a:spLocks noGrp="1"/>
          </p:cNvSpPr>
          <p:nvPr>
            <p:ph type="title"/>
          </p:nvPr>
        </p:nvSpPr>
        <p:spPr>
          <a:xfrm>
            <a:off x="645669" y="512746"/>
            <a:ext cx="7872689" cy="922947"/>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rgbClr val="05284F"/>
              </a:buClr>
              <a:buSzPts val="3200"/>
              <a:buFont typeface="Play"/>
              <a:buNone/>
            </a:pPr>
            <a:r>
              <a:rPr lang="de-DE" sz="3200" b="1" i="0" u="none" strike="noStrike" cap="none" dirty="0">
                <a:solidFill>
                  <a:srgbClr val="05284F"/>
                </a:solidFill>
                <a:ea typeface="Play"/>
                <a:cs typeface="Play"/>
                <a:sym typeface="Play"/>
              </a:rPr>
              <a:t>Aktivitäten</a:t>
            </a:r>
            <a:endParaRPr lang="de-DE" dirty="0"/>
          </a:p>
        </p:txBody>
      </p:sp>
    </p:spTree>
  </p:cSld>
  <p:clrMapOvr>
    <a:masterClrMapping/>
  </p:clrMapOvr>
</p:sld>
</file>

<file path=ppt/theme/theme1.xml><?xml version="1.0" encoding="utf-8"?>
<a:theme xmlns:a="http://schemas.openxmlformats.org/drawingml/2006/main" name="Office">
  <a:themeElements>
    <a:clrScheme name="Science on Stage 1">
      <a:dk1>
        <a:srgbClr val="052850"/>
      </a:dk1>
      <a:lt1>
        <a:srgbClr val="FFFFFF"/>
      </a:lt1>
      <a:dk2>
        <a:srgbClr val="6192C0"/>
      </a:dk2>
      <a:lt2>
        <a:srgbClr val="E9F3FF"/>
      </a:lt2>
      <a:accent1>
        <a:srgbClr val="FABB14"/>
      </a:accent1>
      <a:accent2>
        <a:srgbClr val="95C11F"/>
      </a:accent2>
      <a:accent3>
        <a:srgbClr val="EF7D00"/>
      </a:accent3>
      <a:accent4>
        <a:srgbClr val="009ED3"/>
      </a:accent4>
      <a:accent5>
        <a:srgbClr val="B83844"/>
      </a:accent5>
      <a:accent6>
        <a:srgbClr val="2A61A0"/>
      </a:accent6>
      <a:hlink>
        <a:srgbClr val="052850"/>
      </a:hlink>
      <a:folHlink>
        <a:srgbClr val="05285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ebdec8a-3f2a-4143-907b-f144d9fa917e">
      <Terms xmlns="http://schemas.microsoft.com/office/infopath/2007/PartnerControls"/>
    </lcf76f155ced4ddcb4097134ff3c332f>
    <TaxCatchAll xmlns="7860be0e-ffc9-42e6-9b10-708e6cacedf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891C44D75695184FAADF36D81CC895CA" ma:contentTypeVersion="14" ma:contentTypeDescription="Ein neues Dokument erstellen." ma:contentTypeScope="" ma:versionID="56fb11ded634cf261f301c2f096412b0">
  <xsd:schema xmlns:xsd="http://www.w3.org/2001/XMLSchema" xmlns:xs="http://www.w3.org/2001/XMLSchema" xmlns:p="http://schemas.microsoft.com/office/2006/metadata/properties" xmlns:ns2="bebdec8a-3f2a-4143-907b-f144d9fa917e" xmlns:ns3="7860be0e-ffc9-42e6-9b10-708e6cacedf8" targetNamespace="http://schemas.microsoft.com/office/2006/metadata/properties" ma:root="true" ma:fieldsID="f3861f3ca34a3ce18830b36b8de2da9a" ns2:_="" ns3:_="">
    <xsd:import namespace="bebdec8a-3f2a-4143-907b-f144d9fa917e"/>
    <xsd:import namespace="7860be0e-ffc9-42e6-9b10-708e6cacedf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Location"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dec8a-3f2a-4143-907b-f144d9fa91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Bildmarkierungen" ma:readOnly="false" ma:fieldId="{5cf76f15-5ced-4ddc-b409-7134ff3c332f}" ma:taxonomyMulti="true" ma:sspId="2a44ae6d-6acd-4b28-bed4-535d08515524" ma:termSetId="09814cd3-568e-fe90-9814-8d621ff8fb84" ma:anchorId="fba54fb3-c3e1-fe81-a776-ca4b69148c4d" ma:open="true" ma:isKeyword="false">
      <xsd:complexType>
        <xsd:sequence>
          <xsd:element ref="pc:Terms" minOccurs="0" maxOccurs="1"/>
        </xsd:sequence>
      </xsd:complexType>
    </xsd:element>
    <xsd:element name="MediaServiceLocation" ma:index="19" nillable="true" ma:displayName="Location" ma:indexed="true"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860be0e-ffc9-42e6-9b10-708e6cacedf8"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de0e8b7e-b775-46ac-adea-368f68487cbe}" ma:internalName="TaxCatchAll" ma:showField="CatchAllData" ma:web="7860be0e-ffc9-42e6-9b10-708e6cacedf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F57F08-E9AC-472C-9E9F-5C1D364C7977}">
  <ds:schemaRefs>
    <ds:schemaRef ds:uri="http://schemas.microsoft.com/office/2006/metadata/properties"/>
    <ds:schemaRef ds:uri="http://schemas.microsoft.com/office/infopath/2007/PartnerControls"/>
    <ds:schemaRef ds:uri="bebdec8a-3f2a-4143-907b-f144d9fa917e"/>
    <ds:schemaRef ds:uri="7860be0e-ffc9-42e6-9b10-708e6cacedf8"/>
  </ds:schemaRefs>
</ds:datastoreItem>
</file>

<file path=customXml/itemProps2.xml><?xml version="1.0" encoding="utf-8"?>
<ds:datastoreItem xmlns:ds="http://schemas.openxmlformats.org/officeDocument/2006/customXml" ds:itemID="{2FBFFCBE-D0F5-471F-96DE-AA5A59EE9DFB}">
  <ds:schemaRefs>
    <ds:schemaRef ds:uri="http://schemas.microsoft.com/sharepoint/v3/contenttype/forms"/>
  </ds:schemaRefs>
</ds:datastoreItem>
</file>

<file path=customXml/itemProps3.xml><?xml version="1.0" encoding="utf-8"?>
<ds:datastoreItem xmlns:ds="http://schemas.openxmlformats.org/officeDocument/2006/customXml" ds:itemID="{5AE98CCF-074D-4315-B604-F724F8FB7D9E}"/>
</file>

<file path=docProps/app.xml><?xml version="1.0" encoding="utf-8"?>
<Properties xmlns="http://schemas.openxmlformats.org/officeDocument/2006/extended-properties" xmlns:vt="http://schemas.openxmlformats.org/officeDocument/2006/docPropsVTypes">
  <TotalTime>0</TotalTime>
  <Words>686</Words>
  <Application>Microsoft Office PowerPoint</Application>
  <PresentationFormat>Breitbild</PresentationFormat>
  <Paragraphs>125</Paragraphs>
  <Slides>9</Slides>
  <Notes>8</Notes>
  <HiddenSlides>0</HiddenSlides>
  <MMClips>0</MMClips>
  <ScaleCrop>false</ScaleCrop>
  <HeadingPairs>
    <vt:vector size="6" baseType="variant">
      <vt:variant>
        <vt:lpstr>Verwendete Schriftarten</vt:lpstr>
      </vt:variant>
      <vt:variant>
        <vt:i4>8</vt:i4>
      </vt:variant>
      <vt:variant>
        <vt:lpstr>Design</vt:lpstr>
      </vt:variant>
      <vt:variant>
        <vt:i4>1</vt:i4>
      </vt:variant>
      <vt:variant>
        <vt:lpstr>Folientitel</vt:lpstr>
      </vt:variant>
      <vt:variant>
        <vt:i4>9</vt:i4>
      </vt:variant>
    </vt:vector>
  </HeadingPairs>
  <TitlesOfParts>
    <vt:vector size="18" baseType="lpstr">
      <vt:lpstr>Aptos</vt:lpstr>
      <vt:lpstr>Aptos Display</vt:lpstr>
      <vt:lpstr>Arial</vt:lpstr>
      <vt:lpstr>Calibri</vt:lpstr>
      <vt:lpstr>Helvetica Neue</vt:lpstr>
      <vt:lpstr>Play</vt:lpstr>
      <vt:lpstr>Systemschrift Normal</vt:lpstr>
      <vt:lpstr>Times New Roman</vt:lpstr>
      <vt:lpstr>Office</vt:lpstr>
      <vt:lpstr>Logikgatter</vt:lpstr>
      <vt:lpstr>Was sind Logikgatter?</vt:lpstr>
      <vt:lpstr>Was sind Logikgatter?</vt:lpstr>
      <vt:lpstr>Wahrheitstabellen</vt:lpstr>
      <vt:lpstr>Wahrheitstabellen</vt:lpstr>
      <vt:lpstr>Wahrheitstabellen</vt:lpstr>
      <vt:lpstr>Kombinationen von Logikgattern</vt:lpstr>
      <vt:lpstr>Zusammenfassung</vt:lpstr>
      <vt:lpstr>Aktivitäten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Christian Weber</dc:creator>
  <cp:lastModifiedBy>Jennifer Schmidt</cp:lastModifiedBy>
  <cp:revision>82</cp:revision>
  <dcterms:created xsi:type="dcterms:W3CDTF">2021-01-06T08:44:14Z</dcterms:created>
  <dcterms:modified xsi:type="dcterms:W3CDTF">2026-05-18T13:57:00Z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0x010100891C44D75695184FAADF36D81CC895CA</vt:lpwstr>
  </property>
  <property fmtid="{D5CDD505-2E9C-101B-9397-08002B2CF9AE}" pid="3" name="MediaServiceImageTags">
    <vt:lpwstr/>
  </property>
</Properties>
</file>